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260" r:id="rId1"/>
  </p:sldMasterIdLst>
  <p:handoutMasterIdLst>
    <p:handoutMasterId r:id="rId3"/>
  </p:handoutMasterIdLst>
  <p:sldIdLst>
    <p:sldId id="256" r:id="rId2"/>
  </p:sldIdLst>
  <p:sldSz cx="43891200" cy="32918400"/>
  <p:notesSz cx="7010400" cy="9271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Libre Baskerville" panose="020B0604020202020204" charset="0"/>
      <p:bold r:id="rId8"/>
    </p:embeddedFont>
    <p:embeddedFont>
      <p:font typeface="Montserrat" panose="00000500000000000000" pitchFamily="2" charset="0"/>
      <p:regular r:id="rId9"/>
      <p:bold r:id="rId10"/>
      <p:italic r:id="rId11"/>
      <p:boldItalic r:id="rId12"/>
    </p:embeddedFont>
    <p:embeddedFont>
      <p:font typeface="Montserrat Light" panose="00000400000000000000" pitchFamily="2" charset="0"/>
      <p:regular r:id="rId13"/>
      <p:italic r:id="rId14"/>
    </p:embeddedFont>
  </p:embeddedFontLst>
  <p:custDataLst>
    <p:tags r:id="rId15"/>
  </p:custDataLst>
  <p:defaultTextStyle>
    <a:defPPr>
      <a:defRPr lang="en-US"/>
    </a:defPPr>
    <a:lvl1pPr marL="0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1pPr>
    <a:lvl2pPr marL="1878198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2pPr>
    <a:lvl3pPr marL="3756396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3pPr>
    <a:lvl4pPr marL="5634594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4pPr>
    <a:lvl5pPr marL="7512797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5pPr>
    <a:lvl6pPr marL="9390995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6pPr>
    <a:lvl7pPr marL="11269197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7pPr>
    <a:lvl8pPr marL="13147394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8pPr>
    <a:lvl9pPr marL="15025593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192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6949" autoAdjust="0"/>
    <p:restoredTop sz="94710" autoAdjust="0"/>
  </p:normalViewPr>
  <p:slideViewPr>
    <p:cSldViewPr snapToGrid="0">
      <p:cViewPr>
        <p:scale>
          <a:sx n="30" d="100"/>
          <a:sy n="30" d="100"/>
        </p:scale>
        <p:origin x="1314" y="78"/>
      </p:cViewPr>
      <p:guideLst>
        <p:guide orient="horz"/>
        <p:guide pos="192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handoutMaster" Target="handoutMasters/handout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gs" Target="tags/tag1.xml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/>
          <a:lstStyle>
            <a:defPPr>
              <a:defRPr kern="1200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/>
          <a:lstStyle>
            <a:defPPr>
              <a:defRPr kern="1200"/>
            </a:defPPr>
            <a:lvl1pPr algn="r">
              <a:defRPr sz="1200"/>
            </a:lvl1pPr>
          </a:lstStyle>
          <a:p>
            <a:fld id="{302F586B-0015-43FB-918D-31E1A09780E3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05841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defPPr>
              <a:defRPr kern="1200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05841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defPPr>
              <a:defRPr kern="1200"/>
            </a:defPPr>
            <a:lvl1pPr algn="r">
              <a:defRPr sz="1200"/>
            </a:lvl1pPr>
          </a:lstStyle>
          <a:p>
            <a:fld id="{5F29C2D4-4424-41A2-A90C-29D31B733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13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955731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524836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1" y="1318264"/>
            <a:ext cx="9875520" cy="28087321"/>
          </a:xfrm>
        </p:spPr>
        <p:txBody>
          <a:bodyPr vert="eaVert"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4"/>
            <a:ext cx="28895039" cy="28087321"/>
          </a:xfrm>
        </p:spPr>
        <p:txBody>
          <a:bodyPr vert="eaVert"/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7228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1252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7"/>
            <a:ext cx="37307521" cy="6537960"/>
          </a:xfrm>
        </p:spPr>
        <p:txBody>
          <a:bodyPr anchor="t"/>
          <a:lstStyle>
            <a:defPPr>
              <a:defRPr kern="1200"/>
            </a:defPPr>
            <a:lvl1pPr algn="l">
              <a:defRPr sz="16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4"/>
            <a:ext cx="37307521" cy="7200897"/>
          </a:xfrm>
        </p:spPr>
        <p:txBody>
          <a:bodyPr anchor="b"/>
          <a:lstStyle>
            <a:defPPr>
              <a:defRPr kern="1200"/>
            </a:defPPr>
            <a:lvl1pPr marL="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1pPr>
            <a:lvl2pPr marL="1880543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2pPr>
            <a:lvl3pPr marL="3761086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3pPr>
            <a:lvl4pPr marL="5641630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4pPr>
            <a:lvl5pPr marL="7522173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5pPr>
            <a:lvl6pPr marL="9402716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6pPr>
            <a:lvl7pPr marL="11283259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7pPr>
            <a:lvl8pPr marL="13163803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8pPr>
            <a:lvl9pPr marL="15044345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4067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2"/>
            <a:ext cx="19385280" cy="21724623"/>
          </a:xfrm>
        </p:spPr>
        <p:txBody>
          <a:bodyPr/>
          <a:lstStyle>
            <a:defPPr>
              <a:defRPr kern="1200"/>
            </a:defPPr>
            <a:lvl1pPr>
              <a:defRPr sz="11500"/>
            </a:lvl1pPr>
            <a:lvl2pPr>
              <a:defRPr sz="99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1" y="7680962"/>
            <a:ext cx="19385280" cy="21724623"/>
          </a:xfrm>
        </p:spPr>
        <p:txBody>
          <a:bodyPr/>
          <a:lstStyle>
            <a:defPPr>
              <a:defRPr kern="1200"/>
            </a:defPPr>
            <a:lvl1pPr>
              <a:defRPr sz="11500"/>
            </a:lvl1pPr>
            <a:lvl2pPr>
              <a:defRPr sz="99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32779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2" cy="3070857"/>
          </a:xfrm>
        </p:spPr>
        <p:txBody>
          <a:bodyPr anchor="b"/>
          <a:lstStyle>
            <a:defPPr>
              <a:defRPr kern="1200"/>
            </a:defPPr>
            <a:lvl1pPr marL="0" indent="0">
              <a:buNone/>
              <a:defRPr sz="9900" b="1"/>
            </a:lvl1pPr>
            <a:lvl2pPr marL="1880543" indent="0">
              <a:buNone/>
              <a:defRPr sz="8200" b="1"/>
            </a:lvl2pPr>
            <a:lvl3pPr marL="3761086" indent="0">
              <a:buNone/>
              <a:defRPr sz="7400" b="1"/>
            </a:lvl3pPr>
            <a:lvl4pPr marL="5641630" indent="0">
              <a:buNone/>
              <a:defRPr sz="6600" b="1"/>
            </a:lvl4pPr>
            <a:lvl5pPr marL="7522173" indent="0">
              <a:buNone/>
              <a:defRPr sz="6600" b="1"/>
            </a:lvl5pPr>
            <a:lvl6pPr marL="9402716" indent="0">
              <a:buNone/>
              <a:defRPr sz="6600" b="1"/>
            </a:lvl6pPr>
            <a:lvl7pPr marL="11283259" indent="0">
              <a:buNone/>
              <a:defRPr sz="6600" b="1"/>
            </a:lvl7pPr>
            <a:lvl8pPr marL="13163803" indent="0">
              <a:buNone/>
              <a:defRPr sz="6600" b="1"/>
            </a:lvl8pPr>
            <a:lvl9pPr marL="15044345" indent="0">
              <a:buNone/>
              <a:defRPr sz="6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3"/>
          </a:xfrm>
        </p:spPr>
        <p:txBody>
          <a:bodyPr/>
          <a:lstStyle>
            <a:defPPr>
              <a:defRPr kern="1200"/>
            </a:defPPr>
            <a:lvl1pPr>
              <a:defRPr sz="9900"/>
            </a:lvl1pPr>
            <a:lvl2pPr>
              <a:defRPr sz="8200"/>
            </a:lvl2pPr>
            <a:lvl3pPr>
              <a:defRPr sz="74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1" y="7368543"/>
            <a:ext cx="19400520" cy="3070857"/>
          </a:xfrm>
        </p:spPr>
        <p:txBody>
          <a:bodyPr anchor="b"/>
          <a:lstStyle>
            <a:defPPr>
              <a:defRPr kern="1200"/>
            </a:defPPr>
            <a:lvl1pPr marL="0" indent="0">
              <a:buNone/>
              <a:defRPr sz="9900" b="1"/>
            </a:lvl1pPr>
            <a:lvl2pPr marL="1880543" indent="0">
              <a:buNone/>
              <a:defRPr sz="8200" b="1"/>
            </a:lvl2pPr>
            <a:lvl3pPr marL="3761086" indent="0">
              <a:buNone/>
              <a:defRPr sz="7400" b="1"/>
            </a:lvl3pPr>
            <a:lvl4pPr marL="5641630" indent="0">
              <a:buNone/>
              <a:defRPr sz="6600" b="1"/>
            </a:lvl4pPr>
            <a:lvl5pPr marL="7522173" indent="0">
              <a:buNone/>
              <a:defRPr sz="6600" b="1"/>
            </a:lvl5pPr>
            <a:lvl6pPr marL="9402716" indent="0">
              <a:buNone/>
              <a:defRPr sz="6600" b="1"/>
            </a:lvl6pPr>
            <a:lvl7pPr marL="11283259" indent="0">
              <a:buNone/>
              <a:defRPr sz="6600" b="1"/>
            </a:lvl7pPr>
            <a:lvl8pPr marL="13163803" indent="0">
              <a:buNone/>
              <a:defRPr sz="6600" b="1"/>
            </a:lvl8pPr>
            <a:lvl9pPr marL="15044345" indent="0">
              <a:buNone/>
              <a:defRPr sz="6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1" y="10439400"/>
            <a:ext cx="19400520" cy="18966183"/>
          </a:xfrm>
        </p:spPr>
        <p:txBody>
          <a:bodyPr/>
          <a:lstStyle>
            <a:defPPr>
              <a:defRPr kern="1200"/>
            </a:defPPr>
            <a:lvl1pPr>
              <a:defRPr sz="9900"/>
            </a:lvl1pPr>
            <a:lvl2pPr>
              <a:defRPr sz="8200"/>
            </a:lvl2pPr>
            <a:lvl3pPr>
              <a:defRPr sz="74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03302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1450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81478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7" y="1310640"/>
            <a:ext cx="14439902" cy="5577840"/>
          </a:xfrm>
        </p:spPr>
        <p:txBody>
          <a:bodyPr anchor="b"/>
          <a:lstStyle>
            <a:defPPr>
              <a:defRPr kern="1200"/>
            </a:defPPr>
            <a:lvl1pPr algn="l">
              <a:defRPr sz="8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39" y="1310641"/>
            <a:ext cx="24536400" cy="28094942"/>
          </a:xfrm>
        </p:spPr>
        <p:txBody>
          <a:bodyPr/>
          <a:lstStyle>
            <a:defPPr>
              <a:defRPr kern="1200"/>
            </a:defPPr>
            <a:lvl1pPr>
              <a:defRPr sz="13200"/>
            </a:lvl1pPr>
            <a:lvl2pPr>
              <a:defRPr sz="11500"/>
            </a:lvl2pPr>
            <a:lvl3pPr>
              <a:defRPr sz="99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7" y="6888481"/>
            <a:ext cx="14439902" cy="22517103"/>
          </a:xfrm>
        </p:spPr>
        <p:txBody>
          <a:bodyPr/>
          <a:lstStyle>
            <a:defPPr>
              <a:defRPr kern="1200"/>
            </a:defPPr>
            <a:lvl1pPr marL="0" indent="0">
              <a:buNone/>
              <a:defRPr sz="5800"/>
            </a:lvl1pPr>
            <a:lvl2pPr marL="1880543" indent="0">
              <a:buNone/>
              <a:defRPr sz="4900"/>
            </a:lvl2pPr>
            <a:lvl3pPr marL="3761086" indent="0">
              <a:buNone/>
              <a:defRPr sz="4100"/>
            </a:lvl3pPr>
            <a:lvl4pPr marL="5641630" indent="0">
              <a:buNone/>
              <a:defRPr sz="3700"/>
            </a:lvl4pPr>
            <a:lvl5pPr marL="7522173" indent="0">
              <a:buNone/>
              <a:defRPr sz="3700"/>
            </a:lvl5pPr>
            <a:lvl6pPr marL="9402716" indent="0">
              <a:buNone/>
              <a:defRPr sz="3700"/>
            </a:lvl6pPr>
            <a:lvl7pPr marL="11283259" indent="0">
              <a:buNone/>
              <a:defRPr sz="3700"/>
            </a:lvl7pPr>
            <a:lvl8pPr marL="13163803" indent="0">
              <a:buNone/>
              <a:defRPr sz="3700"/>
            </a:lvl8pPr>
            <a:lvl9pPr marL="15044345" indent="0">
              <a:buNone/>
              <a:defRPr sz="3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44970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1" cy="2720343"/>
          </a:xfrm>
        </p:spPr>
        <p:txBody>
          <a:bodyPr anchor="b"/>
          <a:lstStyle>
            <a:defPPr>
              <a:defRPr kern="1200"/>
            </a:defPPr>
            <a:lvl1pPr algn="l">
              <a:defRPr sz="8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1" cy="19751039"/>
          </a:xfrm>
        </p:spPr>
        <p:txBody>
          <a:bodyPr/>
          <a:lstStyle>
            <a:defPPr>
              <a:defRPr kern="1200"/>
            </a:defPPr>
            <a:lvl1pPr marL="0" indent="0">
              <a:buNone/>
              <a:defRPr sz="13200"/>
            </a:lvl1pPr>
            <a:lvl2pPr marL="1880543" indent="0">
              <a:buNone/>
              <a:defRPr sz="11500"/>
            </a:lvl2pPr>
            <a:lvl3pPr marL="3761086" indent="0">
              <a:buNone/>
              <a:defRPr sz="9900"/>
            </a:lvl3pPr>
            <a:lvl4pPr marL="5641630" indent="0">
              <a:buNone/>
              <a:defRPr sz="8200"/>
            </a:lvl4pPr>
            <a:lvl5pPr marL="7522173" indent="0">
              <a:buNone/>
              <a:defRPr sz="8200"/>
            </a:lvl5pPr>
            <a:lvl6pPr marL="9402716" indent="0">
              <a:buNone/>
              <a:defRPr sz="8200"/>
            </a:lvl6pPr>
            <a:lvl7pPr marL="11283259" indent="0">
              <a:buNone/>
              <a:defRPr sz="8200"/>
            </a:lvl7pPr>
            <a:lvl8pPr marL="13163803" indent="0">
              <a:buNone/>
              <a:defRPr sz="8200"/>
            </a:lvl8pPr>
            <a:lvl9pPr marL="15044345" indent="0">
              <a:buNone/>
              <a:defRPr sz="8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3"/>
            <a:ext cx="26334721" cy="3863337"/>
          </a:xfrm>
        </p:spPr>
        <p:txBody>
          <a:bodyPr/>
          <a:lstStyle>
            <a:defPPr>
              <a:defRPr kern="1200"/>
            </a:defPPr>
            <a:lvl1pPr marL="0" indent="0">
              <a:buNone/>
              <a:defRPr sz="5800"/>
            </a:lvl1pPr>
            <a:lvl2pPr marL="1880543" indent="0">
              <a:buNone/>
              <a:defRPr sz="4900"/>
            </a:lvl2pPr>
            <a:lvl3pPr marL="3761086" indent="0">
              <a:buNone/>
              <a:defRPr sz="4100"/>
            </a:lvl3pPr>
            <a:lvl4pPr marL="5641630" indent="0">
              <a:buNone/>
              <a:defRPr sz="3700"/>
            </a:lvl4pPr>
            <a:lvl5pPr marL="7522173" indent="0">
              <a:buNone/>
              <a:defRPr sz="3700"/>
            </a:lvl5pPr>
            <a:lvl6pPr marL="9402716" indent="0">
              <a:buNone/>
              <a:defRPr sz="3700"/>
            </a:lvl6pPr>
            <a:lvl7pPr marL="11283259" indent="0">
              <a:buNone/>
              <a:defRPr sz="3700"/>
            </a:lvl7pPr>
            <a:lvl8pPr marL="13163803" indent="0">
              <a:buNone/>
              <a:defRPr sz="3700"/>
            </a:lvl8pPr>
            <a:lvl9pPr marL="15044345" indent="0">
              <a:buNone/>
              <a:defRPr sz="3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2618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79" cy="5486400"/>
          </a:xfrm>
          <a:prstGeom prst="rect">
            <a:avLst/>
          </a:prstGeom>
        </p:spPr>
        <p:txBody>
          <a:bodyPr vert="horz" lIns="376108" tIns="188056" rIns="376108" bIns="188056" rtlCol="0" anchor="ctr">
            <a:normAutofit/>
          </a:bodyPr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2"/>
            <a:ext cx="39502079" cy="21724623"/>
          </a:xfrm>
          <a:prstGeom prst="rect">
            <a:avLst/>
          </a:prstGeom>
        </p:spPr>
        <p:txBody>
          <a:bodyPr vert="horz" lIns="376108" tIns="188056" rIns="376108" bIns="188056" rtlCol="0">
            <a:normAutofit/>
          </a:bodyPr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8"/>
            <a:ext cx="10241280" cy="1752600"/>
          </a:xfrm>
          <a:prstGeom prst="rect">
            <a:avLst/>
          </a:prstGeom>
        </p:spPr>
        <p:txBody>
          <a:bodyPr vert="horz" lIns="376108" tIns="188056" rIns="376108" bIns="188056" rtlCol="0" anchor="ctr"/>
          <a:lstStyle>
            <a:defPPr>
              <a:defRPr kern="1200"/>
            </a:defPPr>
            <a:lvl1pPr algn="l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EE5B7-680E-44FF-962F-3113FAB5030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1" y="30510488"/>
            <a:ext cx="13898880" cy="1752600"/>
          </a:xfrm>
          <a:prstGeom prst="rect">
            <a:avLst/>
          </a:prstGeom>
        </p:spPr>
        <p:txBody>
          <a:bodyPr vert="horz" lIns="376108" tIns="188056" rIns="376108" bIns="188056" rtlCol="0" anchor="ctr"/>
          <a:lstStyle>
            <a:defPPr>
              <a:defRPr kern="1200"/>
            </a:defPPr>
            <a:lvl1pPr algn="ctr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1" y="30510488"/>
            <a:ext cx="10241280" cy="1752600"/>
          </a:xfrm>
          <a:prstGeom prst="rect">
            <a:avLst/>
          </a:prstGeom>
        </p:spPr>
        <p:txBody>
          <a:bodyPr vert="horz" lIns="376108" tIns="188056" rIns="376108" bIns="188056" rtlCol="0" anchor="ctr"/>
          <a:lstStyle>
            <a:defPPr>
              <a:defRPr kern="1200"/>
            </a:defPPr>
            <a:lvl1pPr algn="r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New picture"/>
          <p:cNvPicPr/>
          <p:nvPr/>
        </p:nvPicPr>
        <p:blipFill>
          <a:blip r:embed="rId13"/>
          <a:stretch>
            <a:fillRect/>
          </a:stretch>
        </p:blipFill>
        <p:spPr>
          <a:xfrm rot="16200000">
            <a:off x="-11074400" y="16459200"/>
            <a:ext cx="14274800" cy="3937000"/>
          </a:xfrm>
          <a:prstGeom prst="rect">
            <a:avLst/>
          </a:prstGeom>
        </p:spPr>
      </p:pic>
      <p:pic>
        <p:nvPicPr>
          <p:cNvPr id="8" name="New picture"/>
          <p:cNvPicPr/>
          <p:nvPr/>
        </p:nvPicPr>
        <p:blipFill>
          <a:blip r:embed="rId13"/>
          <a:stretch>
            <a:fillRect/>
          </a:stretch>
        </p:blipFill>
        <p:spPr>
          <a:xfrm rot="5400000">
            <a:off x="40690800" y="16459200"/>
            <a:ext cx="14274800" cy="3937000"/>
          </a:xfrm>
          <a:prstGeom prst="rect">
            <a:avLst/>
          </a:prstGeom>
        </p:spPr>
      </p:pic>
      <p:pic>
        <p:nvPicPr>
          <p:cNvPr id="9" name="New picture"/>
          <p:cNvPicPr/>
          <p:nvPr/>
        </p:nvPicPr>
        <p:blipFill>
          <a:blip r:embed="rId14"/>
          <a:stretch>
            <a:fillRect/>
          </a:stretch>
        </p:blipFill>
        <p:spPr>
          <a:xfrm>
            <a:off x="6953250" y="33426400"/>
            <a:ext cx="29984700" cy="1460500"/>
          </a:xfrm>
          <a:prstGeom prst="rect">
            <a:avLst/>
          </a:prstGeom>
        </p:spPr>
      </p:pic>
      <p:sp>
        <p:nvSpPr>
          <p:cNvPr id="10" name="New shape"/>
          <p:cNvSpPr/>
          <p:nvPr/>
        </p:nvSpPr>
        <p:spPr>
          <a:xfrm>
            <a:off x="6953250" y="33997900"/>
            <a:ext cx="219456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600">
                <a:solidFill>
                  <a:srgbClr val="808080"/>
                </a:solidFill>
              </a:rPr>
              <a:t>Template ID: hypotheticalocean  Size: 48x36</a:t>
            </a:r>
          </a:p>
        </p:txBody>
      </p:sp>
    </p:spTree>
    <p:extLst>
      <p:ext uri="{BB962C8B-B14F-4D97-AF65-F5344CB8AC3E}">
        <p14:creationId xmlns:p14="http://schemas.microsoft.com/office/powerpoint/2010/main" val="2659232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62" r:id="rId2"/>
    <p:sldLayoutId id="2147484263" r:id="rId3"/>
    <p:sldLayoutId id="2147484264" r:id="rId4"/>
    <p:sldLayoutId id="2147484265" r:id="rId5"/>
    <p:sldLayoutId id="2147484266" r:id="rId6"/>
    <p:sldLayoutId id="2147484267" r:id="rId7"/>
    <p:sldLayoutId id="2147484268" r:id="rId8"/>
    <p:sldLayoutId id="2147484269" r:id="rId9"/>
    <p:sldLayoutId id="2147484270" r:id="rId10"/>
    <p:sldLayoutId id="2147484271" r:id="rId11"/>
  </p:sldLayoutIdLst>
  <p:transition/>
  <p:txStyles>
    <p:titleStyle>
      <a:defPPr>
        <a:defRPr kern="1200"/>
      </a:defPPr>
      <a:lvl1pPr algn="ctr" defTabSz="3761086" rtl="0" eaLnBrk="1" latinLnBrk="0" hangingPunct="1">
        <a:spcBef>
          <a:spcPct val="0"/>
        </a:spcBef>
        <a:buNone/>
        <a:defRPr sz="18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defPPr>
        <a:defRPr kern="1200"/>
      </a:defPPr>
      <a:lvl1pPr marL="1410405" indent="-1410405" algn="l" defTabSz="3761086" rtl="0" eaLnBrk="1" latinLnBrk="0" hangingPunct="1">
        <a:spcBef>
          <a:spcPct val="20000"/>
        </a:spcBef>
        <a:buFont typeface="Arial" pitchFamily="34" charset="0"/>
        <a:buChar char="•"/>
        <a:defRPr sz="13200" kern="1200">
          <a:solidFill>
            <a:schemeClr val="tx1"/>
          </a:solidFill>
          <a:latin typeface="+mn-lt"/>
          <a:ea typeface="+mn-ea"/>
          <a:cs typeface="+mn-cs"/>
        </a:defRPr>
      </a:lvl1pPr>
      <a:lvl2pPr marL="3055884" indent="-1175341" algn="l" defTabSz="3761086" rtl="0" eaLnBrk="1" latinLnBrk="0" hangingPunct="1">
        <a:spcBef>
          <a:spcPct val="20000"/>
        </a:spcBef>
        <a:buFont typeface="Arial" pitchFamily="34" charset="0"/>
        <a:buChar char="–"/>
        <a:defRPr sz="11500" kern="1200">
          <a:solidFill>
            <a:schemeClr val="tx1"/>
          </a:solidFill>
          <a:latin typeface="+mn-lt"/>
          <a:ea typeface="+mn-ea"/>
          <a:cs typeface="+mn-cs"/>
        </a:defRPr>
      </a:lvl2pPr>
      <a:lvl3pPr marL="4701358" indent="-940272" algn="l" defTabSz="3761086" rtl="0" eaLnBrk="1" latinLnBrk="0" hangingPunct="1">
        <a:spcBef>
          <a:spcPct val="20000"/>
        </a:spcBef>
        <a:buFont typeface="Arial" pitchFamily="34" charset="0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3pPr>
      <a:lvl4pPr marL="6581901" indent="-940272" algn="l" defTabSz="3761086" rtl="0" eaLnBrk="1" latinLnBrk="0" hangingPunct="1">
        <a:spcBef>
          <a:spcPct val="20000"/>
        </a:spcBef>
        <a:buFont typeface="Arial" pitchFamily="34" charset="0"/>
        <a:buChar char="–"/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462444" indent="-940272" algn="l" defTabSz="3761086" rtl="0" eaLnBrk="1" latinLnBrk="0" hangingPunct="1">
        <a:spcBef>
          <a:spcPct val="20000"/>
        </a:spcBef>
        <a:buFont typeface="Arial" pitchFamily="34" charset="0"/>
        <a:buChar char="»"/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342988" indent="-940272" algn="l" defTabSz="3761086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3531" indent="-940272" algn="l" defTabSz="3761086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104074" indent="-940272" algn="l" defTabSz="3761086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5984617" indent="-940272" algn="l" defTabSz="3761086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61086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1pPr>
      <a:lvl2pPr marL="1880543" algn="l" defTabSz="3761086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2pPr>
      <a:lvl3pPr marL="3761086" algn="l" defTabSz="3761086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3pPr>
      <a:lvl4pPr marL="5641630" algn="l" defTabSz="3761086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4pPr>
      <a:lvl5pPr marL="7522173" algn="l" defTabSz="3761086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5pPr>
      <a:lvl6pPr marL="9402716" algn="l" defTabSz="3761086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6pPr>
      <a:lvl7pPr marL="11283259" algn="l" defTabSz="3761086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7pPr>
      <a:lvl8pPr marL="13163803" algn="l" defTabSz="3761086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8pPr>
      <a:lvl9pPr marL="15044345" algn="l" defTabSz="3761086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JPG"/><Relationship Id="rId7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21F6296-A549-4F83-B5B3-AC0848E6BAEF}"/>
              </a:ext>
            </a:extLst>
          </p:cNvPr>
          <p:cNvGrpSpPr/>
          <p:nvPr/>
        </p:nvGrpSpPr>
        <p:grpSpPr>
          <a:xfrm>
            <a:off x="228539" y="6011974"/>
            <a:ext cx="43891200" cy="26890132"/>
            <a:chOff x="0" y="6028267"/>
            <a:chExt cx="43891200" cy="2689013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54EF5A1D-A47F-4CE3-BE70-8A161F635104}"/>
                </a:ext>
              </a:extLst>
            </p:cNvPr>
            <p:cNvGrpSpPr/>
            <p:nvPr/>
          </p:nvGrpSpPr>
          <p:grpSpPr>
            <a:xfrm>
              <a:off x="0" y="6028267"/>
              <a:ext cx="43891200" cy="26128135"/>
              <a:chOff x="0" y="5073453"/>
              <a:chExt cx="43891200" cy="27082948"/>
            </a:xfrm>
          </p:grpSpPr>
          <p:sp>
            <p:nvSpPr>
              <p:cNvPr id="35" name="Flowchart: Document 34"/>
              <p:cNvSpPr/>
              <p:nvPr/>
            </p:nvSpPr>
            <p:spPr>
              <a:xfrm rot="10800000">
                <a:off x="3" y="5073453"/>
                <a:ext cx="43891194" cy="17841375"/>
              </a:xfrm>
              <a:prstGeom prst="flowChartDocument">
                <a:avLst/>
              </a:prstGeom>
              <a:solidFill>
                <a:srgbClr val="8CD23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kern="1200"/>
                </a:defPPr>
              </a:lstStyle>
              <a:p>
                <a:pPr algn="ctr"/>
                <a:endParaRPr lang="en-US"/>
              </a:p>
            </p:txBody>
          </p:sp>
          <p:sp>
            <p:nvSpPr>
              <p:cNvPr id="38" name="Flowchart: Document 37"/>
              <p:cNvSpPr/>
              <p:nvPr/>
            </p:nvSpPr>
            <p:spPr>
              <a:xfrm rot="10800000">
                <a:off x="0" y="5348902"/>
                <a:ext cx="43891200" cy="17565925"/>
              </a:xfrm>
              <a:prstGeom prst="flowChartDocument">
                <a:avLst/>
              </a:prstGeom>
              <a:solidFill>
                <a:srgbClr val="23507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kern="1200"/>
                </a:defPPr>
              </a:lstStyle>
              <a:p>
                <a:pPr algn="ctr"/>
                <a:endParaRPr lang="en-US"/>
              </a:p>
            </p:txBody>
          </p:sp>
          <p:sp>
            <p:nvSpPr>
              <p:cNvPr id="39" name="Flowchart: Document 70"/>
              <p:cNvSpPr/>
              <p:nvPr/>
            </p:nvSpPr>
            <p:spPr>
              <a:xfrm rot="10800000" flipH="1">
                <a:off x="0" y="5254193"/>
                <a:ext cx="43891200" cy="17672427"/>
              </a:xfrm>
              <a:custGeom>
                <a:avLst/>
                <a:gdLst>
                  <a:gd name="connsiteX0" fmla="*/ 0 w 21600"/>
                  <a:gd name="connsiteY0" fmla="*/ 0 h 21600"/>
                  <a:gd name="connsiteX1" fmla="*/ 21600 w 21600"/>
                  <a:gd name="connsiteY1" fmla="*/ 0 h 21600"/>
                  <a:gd name="connsiteX2" fmla="*/ 21600 w 21600"/>
                  <a:gd name="connsiteY2" fmla="*/ 17322 h 21600"/>
                  <a:gd name="connsiteX3" fmla="*/ 0 w 21600"/>
                  <a:gd name="connsiteY3" fmla="*/ 20172 h 21600"/>
                  <a:gd name="connsiteX4" fmla="*/ 0 w 21600"/>
                  <a:gd name="connsiteY4" fmla="*/ 0 h 21600"/>
                  <a:gd name="connsiteX0dup0" fmla="*/ 0 w 21600"/>
                  <a:gd name="connsiteY0dup0" fmla="*/ 0 h 21495"/>
                  <a:gd name="connsiteX1dup0" fmla="*/ 21600 w 21600"/>
                  <a:gd name="connsiteY1dup0" fmla="*/ 0 h 21495"/>
                  <a:gd name="connsiteX2dup0" fmla="*/ 15601 w 21600"/>
                  <a:gd name="connsiteY2dup0" fmla="*/ 18514 h 21495"/>
                  <a:gd name="connsiteX3dup0" fmla="*/ 0 w 21600"/>
                  <a:gd name="connsiteY3dup0" fmla="*/ 20172 h 21495"/>
                  <a:gd name="connsiteX4dup0" fmla="*/ 0 w 21600"/>
                  <a:gd name="connsiteY4dup0" fmla="*/ 0 h 21495"/>
                  <a:gd name="connsiteX0dup0dup1" fmla="*/ 0 w 15601"/>
                  <a:gd name="connsiteY0dup0dup1" fmla="*/ 29 h 21524"/>
                  <a:gd name="connsiteX1dup0dup1" fmla="*/ 15591 w 15601"/>
                  <a:gd name="connsiteY1dup0dup1" fmla="*/ 0 h 21524"/>
                  <a:gd name="connsiteX2dup0dup1" fmla="*/ 15601 w 15601"/>
                  <a:gd name="connsiteY2dup0dup1" fmla="*/ 18543 h 21524"/>
                  <a:gd name="connsiteX3dup0dup1" fmla="*/ 0 w 15601"/>
                  <a:gd name="connsiteY3dup0dup1" fmla="*/ 20201 h 21524"/>
                  <a:gd name="connsiteX4dup0dup1" fmla="*/ 0 w 15601"/>
                  <a:gd name="connsiteY4dup0dup1" fmla="*/ 29 h 21524"/>
                  <a:gd name="connsiteX0dup0dup1dup2" fmla="*/ 0 w 15601"/>
                  <a:gd name="connsiteY0dup0dup1dup2" fmla="*/ 29 h 21278"/>
                  <a:gd name="connsiteX1dup0dup1dup2" fmla="*/ 15591 w 15601"/>
                  <a:gd name="connsiteY1dup0dup1dup2" fmla="*/ 0 h 21278"/>
                  <a:gd name="connsiteX2dup0dup1dup2" fmla="*/ 15601 w 15601"/>
                  <a:gd name="connsiteY2dup0dup1dup2" fmla="*/ 18543 h 21278"/>
                  <a:gd name="connsiteX3dup0dup1dup2" fmla="*/ 0 w 15601"/>
                  <a:gd name="connsiteY3dup0dup1dup2" fmla="*/ 20201 h 21278"/>
                  <a:gd name="connsiteX4dup0dup1dup2" fmla="*/ 0 w 15601"/>
                  <a:gd name="connsiteY4dup0dup1dup2" fmla="*/ 29 h 21278"/>
                  <a:gd name="connsiteX0dup0dup1dup2dup3" fmla="*/ 0 w 15601"/>
                  <a:gd name="connsiteY0dup0dup1dup2dup3" fmla="*/ 29 h 21156"/>
                  <a:gd name="connsiteX1dup0dup1dup2dup3" fmla="*/ 15591 w 15601"/>
                  <a:gd name="connsiteY1dup0dup1dup2dup3" fmla="*/ 0 h 21156"/>
                  <a:gd name="connsiteX2dup0dup1dup2dup3" fmla="*/ 15601 w 15601"/>
                  <a:gd name="connsiteY2dup0dup1dup2dup3" fmla="*/ 18543 h 21156"/>
                  <a:gd name="connsiteX3dup0dup1dup2dup3" fmla="*/ 0 w 15601"/>
                  <a:gd name="connsiteY3dup0dup1dup2dup3" fmla="*/ 20201 h 21156"/>
                  <a:gd name="connsiteX4dup0dup1dup2dup3" fmla="*/ 0 w 15601"/>
                  <a:gd name="connsiteY4dup0dup1dup2dup3" fmla="*/ 29 h 21156"/>
                  <a:gd name="connsiteX0dup0dup1dup2dup3dup4" fmla="*/ 0 w 15601"/>
                  <a:gd name="connsiteY0dup0dup1dup2dup3dup4" fmla="*/ 29 h 21172"/>
                  <a:gd name="connsiteX1dup0dup1dup2dup3dup4" fmla="*/ 15591 w 15601"/>
                  <a:gd name="connsiteY1dup0dup1dup2dup3dup4" fmla="*/ 0 h 21172"/>
                  <a:gd name="connsiteX2dup0dup1dup2dup3dup4" fmla="*/ 15601 w 15601"/>
                  <a:gd name="connsiteY2dup0dup1dup2dup3dup4" fmla="*/ 18543 h 21172"/>
                  <a:gd name="connsiteX3dup0dup1dup2dup3dup4" fmla="*/ 0 w 15601"/>
                  <a:gd name="connsiteY3dup0dup1dup2dup3dup4" fmla="*/ 20201 h 21172"/>
                  <a:gd name="connsiteX4dup0dup1dup2dup3dup4" fmla="*/ 0 w 15601"/>
                  <a:gd name="connsiteY4dup0dup1dup2dup3dup4" fmla="*/ 29 h 21172"/>
                  <a:gd name="connsiteX0dup0dup1dup2dup3dup4dup5" fmla="*/ 0 w 15601"/>
                  <a:gd name="connsiteY0dup0dup1dup2dup3dup4dup5" fmla="*/ 29 h 21294"/>
                  <a:gd name="connsiteX1dup0dup1dup2dup3dup4dup5" fmla="*/ 15591 w 15601"/>
                  <a:gd name="connsiteY1dup0dup1dup2dup3dup4dup5" fmla="*/ 0 h 21294"/>
                  <a:gd name="connsiteX2dup0dup1dup2dup3dup4dup5" fmla="*/ 15601 w 15601"/>
                  <a:gd name="connsiteY2dup0dup1dup2dup3dup4dup5" fmla="*/ 18543 h 21294"/>
                  <a:gd name="connsiteX3dup0dup1dup2dup3dup4dup5" fmla="*/ 0 w 15601"/>
                  <a:gd name="connsiteY3dup0dup1dup2dup3dup4dup5" fmla="*/ 20201 h 21294"/>
                  <a:gd name="connsiteX4dup0dup1dup2dup3dup4dup5" fmla="*/ 0 w 15601"/>
                  <a:gd name="connsiteY4dup0dup1dup2dup3dup4dup5" fmla="*/ 29 h 21294"/>
                  <a:gd name="connsiteX0dup0dup1dup2dup3dup4dup5dup6" fmla="*/ 0 w 15601"/>
                  <a:gd name="connsiteY0dup0dup1dup2dup3dup4dup5dup6" fmla="*/ 29 h 21270"/>
                  <a:gd name="connsiteX1dup0dup1dup2dup3dup4dup5dup6" fmla="*/ 15591 w 15601"/>
                  <a:gd name="connsiteY1dup0dup1dup2dup3dup4dup5dup6" fmla="*/ 0 h 21270"/>
                  <a:gd name="connsiteX2dup0dup1dup2dup3dup4dup5dup6" fmla="*/ 15601 w 15601"/>
                  <a:gd name="connsiteY2dup0dup1dup2dup3dup4dup5dup6" fmla="*/ 18543 h 21270"/>
                  <a:gd name="connsiteX3dup0dup1dup2dup3dup4dup5dup6" fmla="*/ 0 w 15601"/>
                  <a:gd name="connsiteY3dup0dup1dup2dup3dup4dup5dup6" fmla="*/ 20201 h 21270"/>
                  <a:gd name="connsiteX4dup0dup1dup2dup3dup4dup5dup6" fmla="*/ 0 w 15601"/>
                  <a:gd name="connsiteY4dup0dup1dup2dup3dup4dup5dup6" fmla="*/ 29 h 21270"/>
                  <a:gd name="connsiteX0dup0dup1dup2dup3dup4dup5dup6dup7" fmla="*/ 0 w 15601"/>
                  <a:gd name="connsiteY0dup0dup1dup2dup3dup4dup5dup6dup7" fmla="*/ 29 h 21322"/>
                  <a:gd name="connsiteX1dup0dup1dup2dup3dup4dup5dup6dup7" fmla="*/ 15591 w 15601"/>
                  <a:gd name="connsiteY1dup0dup1dup2dup3dup4dup5dup6dup7" fmla="*/ 0 h 21322"/>
                  <a:gd name="connsiteX2dup0dup1dup2dup3dup4dup5dup6dup7" fmla="*/ 15601 w 15601"/>
                  <a:gd name="connsiteY2dup0dup1dup2dup3dup4dup5dup6dup7" fmla="*/ 18863 h 21322"/>
                  <a:gd name="connsiteX3dup0dup1dup2dup3dup4dup5dup6dup7" fmla="*/ 0 w 15601"/>
                  <a:gd name="connsiteY3dup0dup1dup2dup3dup4dup5dup6dup7" fmla="*/ 20201 h 21322"/>
                  <a:gd name="connsiteX4dup0dup1dup2dup3dup4dup5dup6dup7" fmla="*/ 0 w 15601"/>
                  <a:gd name="connsiteY4dup0dup1dup2dup3dup4dup5dup6dup7" fmla="*/ 29 h 21322"/>
                  <a:gd name="connsiteX0dup0dup1dup2dup3dup4dup5dup6dup7dup8" fmla="*/ 0 w 15601"/>
                  <a:gd name="connsiteY0dup0dup1dup2dup3dup4dup5dup6dup7dup8" fmla="*/ 29 h 21347"/>
                  <a:gd name="connsiteX1dup0dup1dup2dup3dup4dup5dup6dup7dup8" fmla="*/ 15591 w 15601"/>
                  <a:gd name="connsiteY1dup0dup1dup2dup3dup4dup5dup6dup7dup8" fmla="*/ 0 h 21347"/>
                  <a:gd name="connsiteX2dup0dup1dup2dup3dup4dup5dup6dup7dup8" fmla="*/ 15601 w 15601"/>
                  <a:gd name="connsiteY2dup0dup1dup2dup3dup4dup5dup6dup7dup8" fmla="*/ 18863 h 21347"/>
                  <a:gd name="connsiteX3dup0dup1dup2dup3dup4dup5dup6dup7dup8" fmla="*/ 0 w 15601"/>
                  <a:gd name="connsiteY3dup0dup1dup2dup3dup4dup5dup6dup7dup8" fmla="*/ 20201 h 21347"/>
                  <a:gd name="connsiteX4dup0dup1dup2dup3dup4dup5dup6dup7dup8" fmla="*/ 0 w 15601"/>
                  <a:gd name="connsiteY4dup0dup1dup2dup3dup4dup5dup6dup7dup8" fmla="*/ 29 h 21347"/>
                  <a:gd name="connsiteX0dup0dup1dup2dup3dup4dup5dup6dup7dup8dup9" fmla="*/ 0 w 15601"/>
                  <a:gd name="connsiteY0dup0dup1dup2dup3dup4dup5dup6dup7dup8dup9" fmla="*/ 29 h 21222"/>
                  <a:gd name="connsiteX1dup0dup1dup2dup3dup4dup5dup6dup7dup8dup9" fmla="*/ 15591 w 15601"/>
                  <a:gd name="connsiteY1dup0dup1dup2dup3dup4dup5dup6dup7dup8dup9" fmla="*/ 0 h 21222"/>
                  <a:gd name="connsiteX2dup0dup1dup2dup3dup4dup5dup6dup7dup8dup9" fmla="*/ 15601 w 15601"/>
                  <a:gd name="connsiteY2dup0dup1dup2dup3dup4dup5dup6dup7dup8dup9" fmla="*/ 18863 h 21222"/>
                  <a:gd name="connsiteX3dup0dup1dup2dup3dup4dup5dup6dup7dup8dup9" fmla="*/ 0 w 15601"/>
                  <a:gd name="connsiteY3dup0dup1dup2dup3dup4dup5dup6dup7dup8dup9" fmla="*/ 20201 h 21222"/>
                  <a:gd name="connsiteX4dup0dup1dup2dup3dup4dup5dup6dup7dup8dup9" fmla="*/ 0 w 15601"/>
                  <a:gd name="connsiteY4dup0dup1dup2dup3dup4dup5dup6dup7dup8dup9" fmla="*/ 29 h 21222"/>
                  <a:gd name="connsiteX0dup0dup1dup2dup3dup4dup5dup6dup7dup8dup9dup10" fmla="*/ 0 w 15601"/>
                  <a:gd name="connsiteY0dup0dup1dup2dup3dup4dup5dup6dup7dup8dup9dup10" fmla="*/ 29 h 21210"/>
                  <a:gd name="connsiteX1dup0dup1dup2dup3dup4dup5dup6dup7dup8dup9dup10" fmla="*/ 15591 w 15601"/>
                  <a:gd name="connsiteY1dup0dup1dup2dup3dup4dup5dup6dup7dup8dup9dup10" fmla="*/ 0 h 21210"/>
                  <a:gd name="connsiteX2dup0dup1dup2dup3dup4dup5dup6dup7dup8dup9dup10" fmla="*/ 15601 w 15601"/>
                  <a:gd name="connsiteY2dup0dup1dup2dup3dup4dup5dup6dup7dup8dup9dup10" fmla="*/ 18863 h 21210"/>
                  <a:gd name="connsiteX3dup0dup1dup2dup3dup4dup5dup6dup7dup8dup9dup10" fmla="*/ 0 w 15601"/>
                  <a:gd name="connsiteY3dup0dup1dup2dup3dup4dup5dup6dup7dup8dup9dup10" fmla="*/ 20201 h 21210"/>
                  <a:gd name="connsiteX4dup0dup1dup2dup3dup4dup5dup6dup7dup8dup9dup10" fmla="*/ 0 w 15601"/>
                  <a:gd name="connsiteY4dup0dup1dup2dup3dup4dup5dup6dup7dup8dup9dup10" fmla="*/ 29 h 21210"/>
                  <a:gd name="connsiteX0dup0dup1dup2dup3dup4dup5dup6dup7dup8dup9dup10dup11" fmla="*/ 0 w 15601"/>
                  <a:gd name="connsiteY0dup0dup1dup2dup3dup4dup5dup6dup7dup8dup9dup10dup11" fmla="*/ 29 h 21275"/>
                  <a:gd name="connsiteX1dup0dup1dup2dup3dup4dup5dup6dup7dup8dup9dup10dup11" fmla="*/ 15591 w 15601"/>
                  <a:gd name="connsiteY1dup0dup1dup2dup3dup4dup5dup6dup7dup8dup9dup10dup11" fmla="*/ 0 h 21275"/>
                  <a:gd name="connsiteX2dup0dup1dup2dup3dup4dup5dup6dup7dup8dup9dup10dup11" fmla="*/ 15601 w 15601"/>
                  <a:gd name="connsiteY2dup0dup1dup2dup3dup4dup5dup6dup7dup8dup9dup10dup11" fmla="*/ 19241 h 21275"/>
                  <a:gd name="connsiteX3dup0dup1dup2dup3dup4dup5dup6dup7dup8dup9dup10dup11" fmla="*/ 0 w 15601"/>
                  <a:gd name="connsiteY3dup0dup1dup2dup3dup4dup5dup6dup7dup8dup9dup10dup11" fmla="*/ 20201 h 21275"/>
                  <a:gd name="connsiteX4dup0dup1dup2dup3dup4dup5dup6dup7dup8dup9dup10dup11" fmla="*/ 0 w 15601"/>
                  <a:gd name="connsiteY4dup0dup1dup2dup3dup4dup5dup6dup7dup8dup9dup10dup11" fmla="*/ 29 h 21275"/>
                  <a:gd name="connsiteX0dup0dup1dup2dup3dup4dup5dup6dup7dup8dup9dup10dup11dup12" fmla="*/ 0 w 15601"/>
                  <a:gd name="connsiteY0dup0dup1dup2dup3dup4dup5dup6dup7dup8dup9dup10dup11dup12" fmla="*/ 29 h 21467"/>
                  <a:gd name="connsiteX1dup0dup1dup2dup3dup4dup5dup6dup7dup8dup9dup10dup11dup12" fmla="*/ 15591 w 15601"/>
                  <a:gd name="connsiteY1dup0dup1dup2dup3dup4dup5dup6dup7dup8dup9dup10dup11dup12" fmla="*/ 0 h 21467"/>
                  <a:gd name="connsiteX2dup0dup1dup2dup3dup4dup5dup6dup7dup8dup9dup10dup11dup12" fmla="*/ 15601 w 15601"/>
                  <a:gd name="connsiteY2dup0dup1dup2dup3dup4dup5dup6dup7dup8dup9dup10dup11dup12" fmla="*/ 19241 h 21467"/>
                  <a:gd name="connsiteX3dup0dup1dup2dup3dup4dup5dup6dup7dup8dup9dup10dup11dup12" fmla="*/ 0 w 15601"/>
                  <a:gd name="connsiteY3dup0dup1dup2dup3dup4dup5dup6dup7dup8dup9dup10dup11dup12" fmla="*/ 20434 h 21467"/>
                  <a:gd name="connsiteX4dup0dup1dup2dup3dup4dup5dup6dup7dup8dup9dup10dup11dup12" fmla="*/ 0 w 15601"/>
                  <a:gd name="connsiteY4dup0dup1dup2dup3dup4dup5dup6dup7dup8dup9dup10dup11dup12" fmla="*/ 29 h 21467"/>
                  <a:gd name="connsiteX0dup0dup1dup2dup3dup4dup5dup6dup7dup8dup9dup10dup11dup12dup13" fmla="*/ 0 w 15601"/>
                  <a:gd name="connsiteY0dup0dup1dup2dup3dup4dup5dup6dup7dup8dup9dup10dup11dup12dup13" fmla="*/ 29 h 21343"/>
                  <a:gd name="connsiteX1dup0dup1dup2dup3dup4dup5dup6dup7dup8dup9dup10dup11dup12dup13" fmla="*/ 15591 w 15601"/>
                  <a:gd name="connsiteY1dup0dup1dup2dup3dup4dup5dup6dup7dup8dup9dup10dup11dup12dup13" fmla="*/ 0 h 21343"/>
                  <a:gd name="connsiteX2dup0dup1dup2dup3dup4dup5dup6dup7dup8dup9dup10dup11dup12dup13" fmla="*/ 15601 w 15601"/>
                  <a:gd name="connsiteY2dup0dup1dup2dup3dup4dup5dup6dup7dup8dup9dup10dup11dup12dup13" fmla="*/ 19241 h 21343"/>
                  <a:gd name="connsiteX3dup0dup1dup2dup3dup4dup5dup6dup7dup8dup9dup10dup11dup12dup13" fmla="*/ 0 w 15601"/>
                  <a:gd name="connsiteY3dup0dup1dup2dup3dup4dup5dup6dup7dup8dup9dup10dup11dup12dup13" fmla="*/ 20434 h 21343"/>
                  <a:gd name="connsiteX4dup0dup1dup2dup3dup4dup5dup6dup7dup8dup9dup10dup11dup12dup13" fmla="*/ 0 w 15601"/>
                  <a:gd name="connsiteY4dup0dup1dup2dup3dup4dup5dup6dup7dup8dup9dup10dup11dup12dup13" fmla="*/ 29 h 21343"/>
                  <a:gd name="connsiteX0dup0dup1dup2dup3dup4dup5dup6dup7dup8dup9dup10dup11dup12dup13dup14" fmla="*/ 0 w 15601"/>
                  <a:gd name="connsiteY0dup0dup1dup2dup3dup4dup5dup6dup7dup8dup9dup10dup11dup12dup13dup14" fmla="*/ 29 h 21351"/>
                  <a:gd name="connsiteX1dup0dup1dup2dup3dup4dup5dup6dup7dup8dup9dup10dup11dup12dup13dup14" fmla="*/ 15591 w 15601"/>
                  <a:gd name="connsiteY1dup0dup1dup2dup3dup4dup5dup6dup7dup8dup9dup10dup11dup12dup13dup14" fmla="*/ 0 h 21351"/>
                  <a:gd name="connsiteX2dup0dup1dup2dup3dup4dup5dup6dup7dup8dup9dup10dup11dup12dup13dup14" fmla="*/ 15601 w 15601"/>
                  <a:gd name="connsiteY2dup0dup1dup2dup3dup4dup5dup6dup7dup8dup9dup10dup11dup12dup13dup14" fmla="*/ 19241 h 21351"/>
                  <a:gd name="connsiteX3dup0dup1dup2dup3dup4dup5dup6dup7dup8dup9dup10dup11dup12dup13dup14" fmla="*/ 0 w 15601"/>
                  <a:gd name="connsiteY3dup0dup1dup2dup3dup4dup5dup6dup7dup8dup9dup10dup11dup12dup13dup14" fmla="*/ 20434 h 21351"/>
                  <a:gd name="connsiteX4dup0dup1dup2dup3dup4dup5dup6dup7dup8dup9dup10dup11dup12dup13dup14" fmla="*/ 0 w 15601"/>
                  <a:gd name="connsiteY4dup0dup1dup2dup3dup4dup5dup6dup7dup8dup9dup10dup11dup12dup13dup14" fmla="*/ 29 h 21351"/>
                </a:gdLst>
                <a:ahLst/>
                <a:cxnLst>
                  <a:cxn ang="0">
                    <a:pos x="connsiteX0dup0dup1dup2dup3dup4dup5dup6dup7dup8dup9dup10dup11dup12dup13dup14" y="connsiteY0dup0dup1dup2dup3dup4dup5dup6dup7dup8dup9dup10dup11dup12dup13dup14"/>
                  </a:cxn>
                  <a:cxn ang="0">
                    <a:pos x="connsiteX1dup0dup1dup2dup3dup4dup5dup6dup7dup8dup9dup10dup11dup12dup13dup14" y="connsiteY1dup0dup1dup2dup3dup4dup5dup6dup7dup8dup9dup10dup11dup12dup13dup14"/>
                  </a:cxn>
                  <a:cxn ang="0">
                    <a:pos x="connsiteX2dup0dup1dup2dup3dup4dup5dup6dup7dup8dup9dup10dup11dup12dup13dup14" y="connsiteY2dup0dup1dup2dup3dup4dup5dup6dup7dup8dup9dup10dup11dup12dup13dup14"/>
                  </a:cxn>
                  <a:cxn ang="0">
                    <a:pos x="connsiteX3dup0dup1dup2dup3dup4dup5dup6dup7dup8dup9dup10dup11dup12dup13dup14" y="connsiteY3dup0dup1dup2dup3dup4dup5dup6dup7dup8dup9dup10dup11dup12dup13dup14"/>
                  </a:cxn>
                  <a:cxn ang="0">
                    <a:pos x="connsiteX4dup0dup1dup2dup3dup4dup5dup6dup7dup8dup9dup10dup11dup12dup13dup14" y="connsiteY4dup0dup1dup2dup3dup4dup5dup6dup7dup8dup9dup10dup11dup12dup13dup14"/>
                  </a:cxn>
                </a:cxnLst>
                <a:rect l="l" t="t" r="r" b="b"/>
                <a:pathLst>
                  <a:path w="15601" h="21351">
                    <a:moveTo>
                      <a:pt x="0" y="29"/>
                    </a:moveTo>
                    <a:lnTo>
                      <a:pt x="15591" y="0"/>
                    </a:lnTo>
                    <a:cubicBezTo>
                      <a:pt x="15591" y="5774"/>
                      <a:pt x="15601" y="13467"/>
                      <a:pt x="15601" y="19241"/>
                    </a:cubicBezTo>
                    <a:cubicBezTo>
                      <a:pt x="10638" y="19328"/>
                      <a:pt x="7602" y="23020"/>
                      <a:pt x="0" y="20434"/>
                    </a:cubicBezTo>
                    <a:lnTo>
                      <a:pt x="0" y="29"/>
                    </a:lnTo>
                    <a:close/>
                  </a:path>
                </a:pathLst>
              </a:custGeom>
              <a:solidFill>
                <a:srgbClr val="23507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kern="1200"/>
                </a:defPPr>
              </a:lstStyle>
              <a:p>
                <a:pPr algn="ctr"/>
                <a:r>
                  <a:rPr lang="en-US"/>
                  <a:t> </a:t>
                </a:r>
              </a:p>
            </p:txBody>
          </p:sp>
          <p:sp>
            <p:nvSpPr>
              <p:cNvPr id="40" name="Flowchart: Document 70"/>
              <p:cNvSpPr/>
              <p:nvPr/>
            </p:nvSpPr>
            <p:spPr>
              <a:xfrm rot="10800000" flipH="1">
                <a:off x="1" y="5399821"/>
                <a:ext cx="43891200" cy="26756581"/>
              </a:xfrm>
              <a:custGeom>
                <a:avLst/>
                <a:gdLst>
                  <a:gd name="connsiteX0" fmla="*/ 0 w 21600"/>
                  <a:gd name="connsiteY0" fmla="*/ 0 h 21600"/>
                  <a:gd name="connsiteX1" fmla="*/ 21600 w 21600"/>
                  <a:gd name="connsiteY1" fmla="*/ 0 h 21600"/>
                  <a:gd name="connsiteX2" fmla="*/ 21600 w 21600"/>
                  <a:gd name="connsiteY2" fmla="*/ 17322 h 21600"/>
                  <a:gd name="connsiteX3" fmla="*/ 0 w 21600"/>
                  <a:gd name="connsiteY3" fmla="*/ 20172 h 21600"/>
                  <a:gd name="connsiteX4" fmla="*/ 0 w 21600"/>
                  <a:gd name="connsiteY4" fmla="*/ 0 h 21600"/>
                  <a:gd name="connsiteX0dup0" fmla="*/ 0 w 21600"/>
                  <a:gd name="connsiteY0dup0" fmla="*/ 0 h 21495"/>
                  <a:gd name="connsiteX1dup0" fmla="*/ 21600 w 21600"/>
                  <a:gd name="connsiteY1dup0" fmla="*/ 0 h 21495"/>
                  <a:gd name="connsiteX2dup0" fmla="*/ 15601 w 21600"/>
                  <a:gd name="connsiteY2dup0" fmla="*/ 18514 h 21495"/>
                  <a:gd name="connsiteX3dup0" fmla="*/ 0 w 21600"/>
                  <a:gd name="connsiteY3dup0" fmla="*/ 20172 h 21495"/>
                  <a:gd name="connsiteX4dup0" fmla="*/ 0 w 21600"/>
                  <a:gd name="connsiteY4dup0" fmla="*/ 0 h 21495"/>
                  <a:gd name="connsiteX0dup0dup1" fmla="*/ 0 w 15601"/>
                  <a:gd name="connsiteY0dup0dup1" fmla="*/ 29 h 21524"/>
                  <a:gd name="connsiteX1dup0dup1" fmla="*/ 15591 w 15601"/>
                  <a:gd name="connsiteY1dup0dup1" fmla="*/ 0 h 21524"/>
                  <a:gd name="connsiteX2dup0dup1" fmla="*/ 15601 w 15601"/>
                  <a:gd name="connsiteY2dup0dup1" fmla="*/ 18543 h 21524"/>
                  <a:gd name="connsiteX3dup0dup1" fmla="*/ 0 w 15601"/>
                  <a:gd name="connsiteY3dup0dup1" fmla="*/ 20201 h 21524"/>
                  <a:gd name="connsiteX4dup0dup1" fmla="*/ 0 w 15601"/>
                  <a:gd name="connsiteY4dup0dup1" fmla="*/ 29 h 21524"/>
                  <a:gd name="connsiteX0dup0dup1dup2" fmla="*/ 0 w 15601"/>
                  <a:gd name="connsiteY0dup0dup1dup2" fmla="*/ 29 h 21278"/>
                  <a:gd name="connsiteX1dup0dup1dup2" fmla="*/ 15591 w 15601"/>
                  <a:gd name="connsiteY1dup0dup1dup2" fmla="*/ 0 h 21278"/>
                  <a:gd name="connsiteX2dup0dup1dup2" fmla="*/ 15601 w 15601"/>
                  <a:gd name="connsiteY2dup0dup1dup2" fmla="*/ 18543 h 21278"/>
                  <a:gd name="connsiteX3dup0dup1dup2" fmla="*/ 0 w 15601"/>
                  <a:gd name="connsiteY3dup0dup1dup2" fmla="*/ 20201 h 21278"/>
                  <a:gd name="connsiteX4dup0dup1dup2" fmla="*/ 0 w 15601"/>
                  <a:gd name="connsiteY4dup0dup1dup2" fmla="*/ 29 h 21278"/>
                  <a:gd name="connsiteX0dup0dup1dup2dup3" fmla="*/ 0 w 15601"/>
                  <a:gd name="connsiteY0dup0dup1dup2dup3" fmla="*/ 29 h 21156"/>
                  <a:gd name="connsiteX1dup0dup1dup2dup3" fmla="*/ 15591 w 15601"/>
                  <a:gd name="connsiteY1dup0dup1dup2dup3" fmla="*/ 0 h 21156"/>
                  <a:gd name="connsiteX2dup0dup1dup2dup3" fmla="*/ 15601 w 15601"/>
                  <a:gd name="connsiteY2dup0dup1dup2dup3" fmla="*/ 18543 h 21156"/>
                  <a:gd name="connsiteX3dup0dup1dup2dup3" fmla="*/ 0 w 15601"/>
                  <a:gd name="connsiteY3dup0dup1dup2dup3" fmla="*/ 20201 h 21156"/>
                  <a:gd name="connsiteX4dup0dup1dup2dup3" fmla="*/ 0 w 15601"/>
                  <a:gd name="connsiteY4dup0dup1dup2dup3" fmla="*/ 29 h 21156"/>
                  <a:gd name="connsiteX0dup0dup1dup2dup3dup4" fmla="*/ 0 w 15601"/>
                  <a:gd name="connsiteY0dup0dup1dup2dup3dup4" fmla="*/ 29 h 21172"/>
                  <a:gd name="connsiteX1dup0dup1dup2dup3dup4" fmla="*/ 15591 w 15601"/>
                  <a:gd name="connsiteY1dup0dup1dup2dup3dup4" fmla="*/ 0 h 21172"/>
                  <a:gd name="connsiteX2dup0dup1dup2dup3dup4" fmla="*/ 15601 w 15601"/>
                  <a:gd name="connsiteY2dup0dup1dup2dup3dup4" fmla="*/ 18543 h 21172"/>
                  <a:gd name="connsiteX3dup0dup1dup2dup3dup4" fmla="*/ 0 w 15601"/>
                  <a:gd name="connsiteY3dup0dup1dup2dup3dup4" fmla="*/ 20201 h 21172"/>
                  <a:gd name="connsiteX4dup0dup1dup2dup3dup4" fmla="*/ 0 w 15601"/>
                  <a:gd name="connsiteY4dup0dup1dup2dup3dup4" fmla="*/ 29 h 21172"/>
                  <a:gd name="connsiteX0dup0dup1dup2dup3dup4dup5" fmla="*/ 0 w 15601"/>
                  <a:gd name="connsiteY0dup0dup1dup2dup3dup4dup5" fmla="*/ 29 h 21294"/>
                  <a:gd name="connsiteX1dup0dup1dup2dup3dup4dup5" fmla="*/ 15591 w 15601"/>
                  <a:gd name="connsiteY1dup0dup1dup2dup3dup4dup5" fmla="*/ 0 h 21294"/>
                  <a:gd name="connsiteX2dup0dup1dup2dup3dup4dup5" fmla="*/ 15601 w 15601"/>
                  <a:gd name="connsiteY2dup0dup1dup2dup3dup4dup5" fmla="*/ 18543 h 21294"/>
                  <a:gd name="connsiteX3dup0dup1dup2dup3dup4dup5" fmla="*/ 0 w 15601"/>
                  <a:gd name="connsiteY3dup0dup1dup2dup3dup4dup5" fmla="*/ 20201 h 21294"/>
                  <a:gd name="connsiteX4dup0dup1dup2dup3dup4dup5" fmla="*/ 0 w 15601"/>
                  <a:gd name="connsiteY4dup0dup1dup2dup3dup4dup5" fmla="*/ 29 h 21294"/>
                  <a:gd name="connsiteX0dup0dup1dup2dup3dup4dup5dup6" fmla="*/ 0 w 15601"/>
                  <a:gd name="connsiteY0dup0dup1dup2dup3dup4dup5dup6" fmla="*/ 29 h 21270"/>
                  <a:gd name="connsiteX1dup0dup1dup2dup3dup4dup5dup6" fmla="*/ 15591 w 15601"/>
                  <a:gd name="connsiteY1dup0dup1dup2dup3dup4dup5dup6" fmla="*/ 0 h 21270"/>
                  <a:gd name="connsiteX2dup0dup1dup2dup3dup4dup5dup6" fmla="*/ 15601 w 15601"/>
                  <a:gd name="connsiteY2dup0dup1dup2dup3dup4dup5dup6" fmla="*/ 18543 h 21270"/>
                  <a:gd name="connsiteX3dup0dup1dup2dup3dup4dup5dup6" fmla="*/ 0 w 15601"/>
                  <a:gd name="connsiteY3dup0dup1dup2dup3dup4dup5dup6" fmla="*/ 20201 h 21270"/>
                  <a:gd name="connsiteX4dup0dup1dup2dup3dup4dup5dup6" fmla="*/ 0 w 15601"/>
                  <a:gd name="connsiteY4dup0dup1dup2dup3dup4dup5dup6" fmla="*/ 29 h 21270"/>
                  <a:gd name="connsiteX0dup0dup1dup2dup3dup4dup5dup6dup7" fmla="*/ 0 w 15601"/>
                  <a:gd name="connsiteY0dup0dup1dup2dup3dup4dup5dup6dup7" fmla="*/ 29 h 21322"/>
                  <a:gd name="connsiteX1dup0dup1dup2dup3dup4dup5dup6dup7" fmla="*/ 15591 w 15601"/>
                  <a:gd name="connsiteY1dup0dup1dup2dup3dup4dup5dup6dup7" fmla="*/ 0 h 21322"/>
                  <a:gd name="connsiteX2dup0dup1dup2dup3dup4dup5dup6dup7" fmla="*/ 15601 w 15601"/>
                  <a:gd name="connsiteY2dup0dup1dup2dup3dup4dup5dup6dup7" fmla="*/ 18863 h 21322"/>
                  <a:gd name="connsiteX3dup0dup1dup2dup3dup4dup5dup6dup7" fmla="*/ 0 w 15601"/>
                  <a:gd name="connsiteY3dup0dup1dup2dup3dup4dup5dup6dup7" fmla="*/ 20201 h 21322"/>
                  <a:gd name="connsiteX4dup0dup1dup2dup3dup4dup5dup6dup7" fmla="*/ 0 w 15601"/>
                  <a:gd name="connsiteY4dup0dup1dup2dup3dup4dup5dup6dup7" fmla="*/ 29 h 21322"/>
                  <a:gd name="connsiteX0dup0dup1dup2dup3dup4dup5dup6dup7dup8" fmla="*/ 0 w 15601"/>
                  <a:gd name="connsiteY0dup0dup1dup2dup3dup4dup5dup6dup7dup8" fmla="*/ 29 h 21347"/>
                  <a:gd name="connsiteX1dup0dup1dup2dup3dup4dup5dup6dup7dup8" fmla="*/ 15591 w 15601"/>
                  <a:gd name="connsiteY1dup0dup1dup2dup3dup4dup5dup6dup7dup8" fmla="*/ 0 h 21347"/>
                  <a:gd name="connsiteX2dup0dup1dup2dup3dup4dup5dup6dup7dup8" fmla="*/ 15601 w 15601"/>
                  <a:gd name="connsiteY2dup0dup1dup2dup3dup4dup5dup6dup7dup8" fmla="*/ 18863 h 21347"/>
                  <a:gd name="connsiteX3dup0dup1dup2dup3dup4dup5dup6dup7dup8" fmla="*/ 0 w 15601"/>
                  <a:gd name="connsiteY3dup0dup1dup2dup3dup4dup5dup6dup7dup8" fmla="*/ 20201 h 21347"/>
                  <a:gd name="connsiteX4dup0dup1dup2dup3dup4dup5dup6dup7dup8" fmla="*/ 0 w 15601"/>
                  <a:gd name="connsiteY4dup0dup1dup2dup3dup4dup5dup6dup7dup8" fmla="*/ 29 h 21347"/>
                  <a:gd name="connsiteX0dup0dup1dup2dup3dup4dup5dup6dup7dup8dup9" fmla="*/ 0 w 15601"/>
                  <a:gd name="connsiteY0dup0dup1dup2dup3dup4dup5dup6dup7dup8dup9" fmla="*/ 29 h 21222"/>
                  <a:gd name="connsiteX1dup0dup1dup2dup3dup4dup5dup6dup7dup8dup9" fmla="*/ 15591 w 15601"/>
                  <a:gd name="connsiteY1dup0dup1dup2dup3dup4dup5dup6dup7dup8dup9" fmla="*/ 0 h 21222"/>
                  <a:gd name="connsiteX2dup0dup1dup2dup3dup4dup5dup6dup7dup8dup9" fmla="*/ 15601 w 15601"/>
                  <a:gd name="connsiteY2dup0dup1dup2dup3dup4dup5dup6dup7dup8dup9" fmla="*/ 18863 h 21222"/>
                  <a:gd name="connsiteX3dup0dup1dup2dup3dup4dup5dup6dup7dup8dup9" fmla="*/ 0 w 15601"/>
                  <a:gd name="connsiteY3dup0dup1dup2dup3dup4dup5dup6dup7dup8dup9" fmla="*/ 20201 h 21222"/>
                  <a:gd name="connsiteX4dup0dup1dup2dup3dup4dup5dup6dup7dup8dup9" fmla="*/ 0 w 15601"/>
                  <a:gd name="connsiteY4dup0dup1dup2dup3dup4dup5dup6dup7dup8dup9" fmla="*/ 29 h 21222"/>
                  <a:gd name="connsiteX0dup0dup1dup2dup3dup4dup5dup6dup7dup8dup9dup10" fmla="*/ 0 w 15601"/>
                  <a:gd name="connsiteY0dup0dup1dup2dup3dup4dup5dup6dup7dup8dup9dup10" fmla="*/ 29 h 21210"/>
                  <a:gd name="connsiteX1dup0dup1dup2dup3dup4dup5dup6dup7dup8dup9dup10" fmla="*/ 15591 w 15601"/>
                  <a:gd name="connsiteY1dup0dup1dup2dup3dup4dup5dup6dup7dup8dup9dup10" fmla="*/ 0 h 21210"/>
                  <a:gd name="connsiteX2dup0dup1dup2dup3dup4dup5dup6dup7dup8dup9dup10" fmla="*/ 15601 w 15601"/>
                  <a:gd name="connsiteY2dup0dup1dup2dup3dup4dup5dup6dup7dup8dup9dup10" fmla="*/ 18863 h 21210"/>
                  <a:gd name="connsiteX3dup0dup1dup2dup3dup4dup5dup6dup7dup8dup9dup10" fmla="*/ 0 w 15601"/>
                  <a:gd name="connsiteY3dup0dup1dup2dup3dup4dup5dup6dup7dup8dup9dup10" fmla="*/ 20201 h 21210"/>
                  <a:gd name="connsiteX4dup0dup1dup2dup3dup4dup5dup6dup7dup8dup9dup10" fmla="*/ 0 w 15601"/>
                  <a:gd name="connsiteY4dup0dup1dup2dup3dup4dup5dup6dup7dup8dup9dup10" fmla="*/ 29 h 21210"/>
                  <a:gd name="connsiteX0dup0dup1dup2dup3dup4dup5dup6dup7dup8dup9dup10dup11" fmla="*/ 0 w 15601"/>
                  <a:gd name="connsiteY0dup0dup1dup2dup3dup4dup5dup6dup7dup8dup9dup10dup11" fmla="*/ 29 h 21275"/>
                  <a:gd name="connsiteX1dup0dup1dup2dup3dup4dup5dup6dup7dup8dup9dup10dup11" fmla="*/ 15591 w 15601"/>
                  <a:gd name="connsiteY1dup0dup1dup2dup3dup4dup5dup6dup7dup8dup9dup10dup11" fmla="*/ 0 h 21275"/>
                  <a:gd name="connsiteX2dup0dup1dup2dup3dup4dup5dup6dup7dup8dup9dup10dup11" fmla="*/ 15601 w 15601"/>
                  <a:gd name="connsiteY2dup0dup1dup2dup3dup4dup5dup6dup7dup8dup9dup10dup11" fmla="*/ 19241 h 21275"/>
                  <a:gd name="connsiteX3dup0dup1dup2dup3dup4dup5dup6dup7dup8dup9dup10dup11" fmla="*/ 0 w 15601"/>
                  <a:gd name="connsiteY3dup0dup1dup2dup3dup4dup5dup6dup7dup8dup9dup10dup11" fmla="*/ 20201 h 21275"/>
                  <a:gd name="connsiteX4dup0dup1dup2dup3dup4dup5dup6dup7dup8dup9dup10dup11" fmla="*/ 0 w 15601"/>
                  <a:gd name="connsiteY4dup0dup1dup2dup3dup4dup5dup6dup7dup8dup9dup10dup11" fmla="*/ 29 h 21275"/>
                  <a:gd name="connsiteX0dup0dup1dup2dup3dup4dup5dup6dup7dup8dup9dup10dup11dup12" fmla="*/ 0 w 15601"/>
                  <a:gd name="connsiteY0dup0dup1dup2dup3dup4dup5dup6dup7dup8dup9dup10dup11dup12" fmla="*/ 29 h 21467"/>
                  <a:gd name="connsiteX1dup0dup1dup2dup3dup4dup5dup6dup7dup8dup9dup10dup11dup12" fmla="*/ 15591 w 15601"/>
                  <a:gd name="connsiteY1dup0dup1dup2dup3dup4dup5dup6dup7dup8dup9dup10dup11dup12" fmla="*/ 0 h 21467"/>
                  <a:gd name="connsiteX2dup0dup1dup2dup3dup4dup5dup6dup7dup8dup9dup10dup11dup12" fmla="*/ 15601 w 15601"/>
                  <a:gd name="connsiteY2dup0dup1dup2dup3dup4dup5dup6dup7dup8dup9dup10dup11dup12" fmla="*/ 19241 h 21467"/>
                  <a:gd name="connsiteX3dup0dup1dup2dup3dup4dup5dup6dup7dup8dup9dup10dup11dup12" fmla="*/ 0 w 15601"/>
                  <a:gd name="connsiteY3dup0dup1dup2dup3dup4dup5dup6dup7dup8dup9dup10dup11dup12" fmla="*/ 20434 h 21467"/>
                  <a:gd name="connsiteX4dup0dup1dup2dup3dup4dup5dup6dup7dup8dup9dup10dup11dup12" fmla="*/ 0 w 15601"/>
                  <a:gd name="connsiteY4dup0dup1dup2dup3dup4dup5dup6dup7dup8dup9dup10dup11dup12" fmla="*/ 29 h 21467"/>
                  <a:gd name="connsiteX0dup0dup1dup2dup3dup4dup5dup6dup7dup8dup9dup10dup11dup12dup13" fmla="*/ 0 w 15601"/>
                  <a:gd name="connsiteY0dup0dup1dup2dup3dup4dup5dup6dup7dup8dup9dup10dup11dup12dup13" fmla="*/ 29 h 21343"/>
                  <a:gd name="connsiteX1dup0dup1dup2dup3dup4dup5dup6dup7dup8dup9dup10dup11dup12dup13" fmla="*/ 15591 w 15601"/>
                  <a:gd name="connsiteY1dup0dup1dup2dup3dup4dup5dup6dup7dup8dup9dup10dup11dup12dup13" fmla="*/ 0 h 21343"/>
                  <a:gd name="connsiteX2dup0dup1dup2dup3dup4dup5dup6dup7dup8dup9dup10dup11dup12dup13" fmla="*/ 15601 w 15601"/>
                  <a:gd name="connsiteY2dup0dup1dup2dup3dup4dup5dup6dup7dup8dup9dup10dup11dup12dup13" fmla="*/ 19241 h 21343"/>
                  <a:gd name="connsiteX3dup0dup1dup2dup3dup4dup5dup6dup7dup8dup9dup10dup11dup12dup13" fmla="*/ 0 w 15601"/>
                  <a:gd name="connsiteY3dup0dup1dup2dup3dup4dup5dup6dup7dup8dup9dup10dup11dup12dup13" fmla="*/ 20434 h 21343"/>
                  <a:gd name="connsiteX4dup0dup1dup2dup3dup4dup5dup6dup7dup8dup9dup10dup11dup12dup13" fmla="*/ 0 w 15601"/>
                  <a:gd name="connsiteY4dup0dup1dup2dup3dup4dup5dup6dup7dup8dup9dup10dup11dup12dup13" fmla="*/ 29 h 21343"/>
                  <a:gd name="connsiteX0dup0dup1dup2dup3dup4dup5dup6dup7dup8dup9dup10dup11dup12dup13dup14" fmla="*/ 0 w 15601"/>
                  <a:gd name="connsiteY0dup0dup1dup2dup3dup4dup5dup6dup7dup8dup9dup10dup11dup12dup13dup14" fmla="*/ 29 h 21351"/>
                  <a:gd name="connsiteX1dup0dup1dup2dup3dup4dup5dup6dup7dup8dup9dup10dup11dup12dup13dup14" fmla="*/ 15591 w 15601"/>
                  <a:gd name="connsiteY1dup0dup1dup2dup3dup4dup5dup6dup7dup8dup9dup10dup11dup12dup13dup14" fmla="*/ 0 h 21351"/>
                  <a:gd name="connsiteX2dup0dup1dup2dup3dup4dup5dup6dup7dup8dup9dup10dup11dup12dup13dup14" fmla="*/ 15601 w 15601"/>
                  <a:gd name="connsiteY2dup0dup1dup2dup3dup4dup5dup6dup7dup8dup9dup10dup11dup12dup13dup14" fmla="*/ 19241 h 21351"/>
                  <a:gd name="connsiteX3dup0dup1dup2dup3dup4dup5dup6dup7dup8dup9dup10dup11dup12dup13dup14" fmla="*/ 0 w 15601"/>
                  <a:gd name="connsiteY3dup0dup1dup2dup3dup4dup5dup6dup7dup8dup9dup10dup11dup12dup13dup14" fmla="*/ 20434 h 21351"/>
                  <a:gd name="connsiteX4dup0dup1dup2dup3dup4dup5dup6dup7dup8dup9dup10dup11dup12dup13dup14" fmla="*/ 0 w 15601"/>
                  <a:gd name="connsiteY4dup0dup1dup2dup3dup4dup5dup6dup7dup8dup9dup10dup11dup12dup13dup14" fmla="*/ 29 h 21351"/>
                </a:gdLst>
                <a:ahLst/>
                <a:cxnLst>
                  <a:cxn ang="0">
                    <a:pos x="connsiteX0dup0dup1dup2dup3dup4dup5dup6dup7dup8dup9dup10dup11dup12dup13dup14" y="connsiteY0dup0dup1dup2dup3dup4dup5dup6dup7dup8dup9dup10dup11dup12dup13dup14"/>
                  </a:cxn>
                  <a:cxn ang="0">
                    <a:pos x="connsiteX1dup0dup1dup2dup3dup4dup5dup6dup7dup8dup9dup10dup11dup12dup13dup14" y="connsiteY1dup0dup1dup2dup3dup4dup5dup6dup7dup8dup9dup10dup11dup12dup13dup14"/>
                  </a:cxn>
                  <a:cxn ang="0">
                    <a:pos x="connsiteX2dup0dup1dup2dup3dup4dup5dup6dup7dup8dup9dup10dup11dup12dup13dup14" y="connsiteY2dup0dup1dup2dup3dup4dup5dup6dup7dup8dup9dup10dup11dup12dup13dup14"/>
                  </a:cxn>
                  <a:cxn ang="0">
                    <a:pos x="connsiteX3dup0dup1dup2dup3dup4dup5dup6dup7dup8dup9dup10dup11dup12dup13dup14" y="connsiteY3dup0dup1dup2dup3dup4dup5dup6dup7dup8dup9dup10dup11dup12dup13dup14"/>
                  </a:cxn>
                  <a:cxn ang="0">
                    <a:pos x="connsiteX4dup0dup1dup2dup3dup4dup5dup6dup7dup8dup9dup10dup11dup12dup13dup14" y="connsiteY4dup0dup1dup2dup3dup4dup5dup6dup7dup8dup9dup10dup11dup12dup13dup14"/>
                  </a:cxn>
                </a:cxnLst>
                <a:rect l="l" t="t" r="r" b="b"/>
                <a:pathLst>
                  <a:path w="15601" h="21351">
                    <a:moveTo>
                      <a:pt x="0" y="29"/>
                    </a:moveTo>
                    <a:lnTo>
                      <a:pt x="15591" y="0"/>
                    </a:lnTo>
                    <a:cubicBezTo>
                      <a:pt x="15591" y="5774"/>
                      <a:pt x="15601" y="13467"/>
                      <a:pt x="15601" y="19241"/>
                    </a:cubicBezTo>
                    <a:cubicBezTo>
                      <a:pt x="10638" y="19328"/>
                      <a:pt x="7602" y="23020"/>
                      <a:pt x="0" y="20434"/>
                    </a:cubicBezTo>
                    <a:lnTo>
                      <a:pt x="0" y="2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rgbClr val="D1F2F7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kern="1200"/>
                </a:defPPr>
              </a:lstStyle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56" name="Rectangle 55"/>
            <p:cNvSpPr/>
            <p:nvPr/>
          </p:nvSpPr>
          <p:spPr>
            <a:xfrm>
              <a:off x="0" y="32156400"/>
              <a:ext cx="43891200" cy="762000"/>
            </a:xfrm>
            <a:prstGeom prst="rect">
              <a:avLst/>
            </a:prstGeom>
            <a:solidFill>
              <a:srgbClr val="235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kern="1200"/>
              </a:defPPr>
            </a:lstStyle>
            <a:p>
              <a:pPr algn="ctr"/>
              <a:endParaRPr lang="en-US"/>
            </a:p>
          </p:txBody>
        </p:sp>
        <p:cxnSp>
          <p:nvCxnSpPr>
            <p:cNvPr id="57" name="Straight Connector 56"/>
            <p:cNvCxnSpPr/>
            <p:nvPr/>
          </p:nvCxnSpPr>
          <p:spPr>
            <a:xfrm>
              <a:off x="0" y="32079943"/>
              <a:ext cx="43891200" cy="0"/>
            </a:xfrm>
            <a:prstGeom prst="line">
              <a:avLst/>
            </a:prstGeom>
            <a:ln w="254000">
              <a:solidFill>
                <a:srgbClr val="8CD23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10"/>
          <p:cNvSpPr>
            <a:spLocks noChangeArrowheads="1"/>
          </p:cNvSpPr>
          <p:nvPr/>
        </p:nvSpPr>
        <p:spPr bwMode="auto">
          <a:xfrm>
            <a:off x="771386" y="10356352"/>
            <a:ext cx="9601200" cy="873301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137126" tIns="73152" rIns="137126" bIns="68563" anchor="ctr" anchorCtr="0"/>
          <a:lstStyle>
            <a:defPPr>
              <a:defRPr kern="1200"/>
            </a:defPPr>
          </a:lstStyle>
          <a:p>
            <a:pPr algn="ctr" defTabSz="4702588">
              <a:defRPr/>
            </a:pPr>
            <a:r>
              <a:rPr lang="en-US" sz="3600" b="1">
                <a:solidFill>
                  <a:schemeClr val="bg1"/>
                </a:solidFill>
                <a:latin typeface="Libre Baskerville" panose="02000000000000000000" pitchFamily="2" charset="0"/>
              </a:rPr>
              <a:t>Introduction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B2C25681-95AF-45D0-852E-DC3E00E2FDFE}"/>
              </a:ext>
            </a:extLst>
          </p:cNvPr>
          <p:cNvSpPr txBox="1"/>
          <p:nvPr/>
        </p:nvSpPr>
        <p:spPr>
          <a:xfrm>
            <a:off x="-1443818" y="151239"/>
            <a:ext cx="26321657" cy="29374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761086">
              <a:spcBef>
                <a:spcPct val="20000"/>
              </a:spcBef>
              <a:defRPr/>
            </a:pPr>
            <a:r>
              <a:rPr lang="en-US" sz="12000" b="1" dirty="0">
                <a:solidFill>
                  <a:srgbClr val="23507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 Tracking System Using GPS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EF872E11-D0DF-4446-BE76-A398B88E9B44}"/>
              </a:ext>
            </a:extLst>
          </p:cNvPr>
          <p:cNvSpPr txBox="1"/>
          <p:nvPr/>
        </p:nvSpPr>
        <p:spPr>
          <a:xfrm>
            <a:off x="3886139" y="2843775"/>
            <a:ext cx="36576000" cy="448892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kern="1200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17220" marR="440690" algn="ctr">
              <a:spcBef>
                <a:spcPts val="605"/>
              </a:spcBef>
              <a:spcAft>
                <a:spcPts val="0"/>
              </a:spcAft>
            </a:pPr>
            <a:r>
              <a:rPr lang="en-US" sz="9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Department</a:t>
            </a:r>
            <a:r>
              <a:rPr lang="en-US" sz="9600" b="1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9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9600" b="1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9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Computer</a:t>
            </a:r>
            <a:r>
              <a:rPr lang="en-US" sz="9600" b="1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9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Science and</a:t>
            </a:r>
            <a:r>
              <a:rPr lang="en-US" sz="9600" b="1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9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Engineering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3390" marR="447675" algn="ctr">
              <a:spcBef>
                <a:spcPts val="315"/>
              </a:spcBef>
              <a:spcAft>
                <a:spcPts val="0"/>
              </a:spcAft>
            </a:pPr>
            <a:r>
              <a:rPr lang="en-US" sz="6000" b="1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Global</a:t>
            </a:r>
            <a:r>
              <a:rPr lang="en-US" sz="6000" b="1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Campus,</a:t>
            </a:r>
            <a:r>
              <a:rPr lang="en-US" sz="6000" b="1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Jakkasandra</a:t>
            </a:r>
            <a:r>
              <a:rPr lang="en-US" sz="6000" b="1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Post,</a:t>
            </a:r>
            <a:r>
              <a:rPr lang="en-US" sz="6000" b="1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Kanakapura</a:t>
            </a:r>
            <a:r>
              <a:rPr lang="en-US" sz="6000" b="1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Taluk,</a:t>
            </a:r>
            <a:r>
              <a:rPr lang="en-US" sz="6000" b="1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Ramanagara</a:t>
            </a:r>
            <a:r>
              <a:rPr lang="en-US" sz="6000" b="1" spc="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District,</a:t>
            </a:r>
            <a:r>
              <a:rPr lang="en-US" sz="6000" b="1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Pin</a:t>
            </a:r>
            <a:r>
              <a:rPr lang="en-US" sz="6000" b="1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Code:</a:t>
            </a:r>
            <a:r>
              <a:rPr lang="en-US" sz="6000" b="1" spc="-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562</a:t>
            </a:r>
            <a:r>
              <a:rPr lang="en-US" sz="6000" b="1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112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6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9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>
              <a:defRPr/>
            </a:pPr>
            <a:endParaRPr lang="en-US" sz="5600" dirty="0">
              <a:solidFill>
                <a:srgbClr val="235078"/>
              </a:solidFill>
              <a:latin typeface="Montserrat" panose="00000500000000000000" pitchFamily="50" charset="0"/>
              <a:cs typeface="Arial" pitchFamily="34" charset="0"/>
            </a:endParaRPr>
          </a:p>
        </p:txBody>
      </p:sp>
      <p:sp>
        <p:nvSpPr>
          <p:cNvPr id="30" name="Rectangle 10">
            <a:extLst>
              <a:ext uri="{FF2B5EF4-FFF2-40B4-BE49-F238E27FC236}">
                <a16:creationId xmlns:a16="http://schemas.microsoft.com/office/drawing/2014/main" id="{10661D15-FEEC-48A3-BE53-98D164F2C6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17011" y="10355488"/>
            <a:ext cx="9601201" cy="873301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137126" tIns="73152" rIns="137126" bIns="68563" anchor="ctr" anchorCtr="0"/>
          <a:lstStyle>
            <a:defPPr>
              <a:defRPr kern="1200"/>
            </a:defPPr>
          </a:lstStyle>
          <a:p>
            <a:pPr algn="ctr" defTabSz="4702588">
              <a:defRPr/>
            </a:pPr>
            <a:r>
              <a:rPr lang="en-US" sz="3600" b="1" dirty="0" err="1">
                <a:solidFill>
                  <a:schemeClr val="bg1"/>
                </a:solidFill>
                <a:latin typeface="Libre Baskerville" panose="02000000000000000000" pitchFamily="2" charset="0"/>
              </a:rPr>
              <a:t>Ues</a:t>
            </a:r>
            <a:r>
              <a:rPr lang="en-US" sz="3600" b="1" dirty="0">
                <a:solidFill>
                  <a:schemeClr val="bg1"/>
                </a:solidFill>
                <a:latin typeface="Libre Baskerville" panose="02000000000000000000" pitchFamily="2" charset="0"/>
              </a:rPr>
              <a:t> Case Diagram</a:t>
            </a: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FD3D0ACE-DC7E-450B-BD49-B7A44641E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387" y="8175477"/>
            <a:ext cx="22119852" cy="1938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project aims to develop a low cost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vehide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tracking system that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wil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ensure the safe commute Of children. It involves Internet Of</a:t>
            </a:r>
          </a:p>
          <a:p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Things application that tracks the geographic location of school buses in real time and it on a map in a mobile app. The application gives information about</a:t>
            </a:r>
          </a:p>
          <a:p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bus, speed and designated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routeIt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is aimed at a user base Which incudes the faculties, bus drivers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anparents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It is expected to solve the</a:t>
            </a:r>
          </a:p>
          <a:p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problem of students missing the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bw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and ensure the safe pick up and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dro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off of students by providing the tracking facility at affordable costs.</a:t>
            </a:r>
          </a:p>
        </p:txBody>
      </p:sp>
      <p:sp>
        <p:nvSpPr>
          <p:cNvPr id="37" name="Rectangle 10">
            <a:extLst>
              <a:ext uri="{FF2B5EF4-FFF2-40B4-BE49-F238E27FC236}">
                <a16:creationId xmlns:a16="http://schemas.microsoft.com/office/drawing/2014/main" id="{E62CA47B-6D2F-458C-98CC-19C397FB88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1386" y="7421747"/>
            <a:ext cx="9601200" cy="873301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wrap="none" lIns="137126" tIns="73152" rIns="137126" bIns="68563" anchor="ctr" anchorCtr="0"/>
          <a:lstStyle>
            <a:defPPr>
              <a:defRPr kern="1200"/>
            </a:defPPr>
          </a:lstStyle>
          <a:p>
            <a:pPr defTabSz="4702588">
              <a:defRPr/>
            </a:pPr>
            <a:r>
              <a:rPr lang="en-US" sz="3600" b="1" dirty="0">
                <a:solidFill>
                  <a:srgbClr val="1482A5"/>
                </a:solidFill>
                <a:latin typeface="Libre Baskerville" panose="02000000000000000000" pitchFamily="2" charset="0"/>
              </a:rPr>
              <a:t>Abstract</a:t>
            </a:r>
          </a:p>
        </p:txBody>
      </p:sp>
      <p:sp>
        <p:nvSpPr>
          <p:cNvPr id="50" name="Rectangle 10">
            <a:extLst>
              <a:ext uri="{FF2B5EF4-FFF2-40B4-BE49-F238E27FC236}">
                <a16:creationId xmlns:a16="http://schemas.microsoft.com/office/drawing/2014/main" id="{1BD94FDB-190B-4638-89EC-A656D12703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1386" y="19560164"/>
            <a:ext cx="9601200" cy="873301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137126" tIns="73152" rIns="137126" bIns="68563" anchor="ctr" anchorCtr="0"/>
          <a:lstStyle>
            <a:defPPr>
              <a:defRPr kern="1200"/>
            </a:defPPr>
          </a:lstStyle>
          <a:p>
            <a:pPr algn="ctr" defTabSz="4702588">
              <a:defRPr/>
            </a:pPr>
            <a:r>
              <a:rPr lang="en-US" sz="3600" b="1" dirty="0">
                <a:solidFill>
                  <a:schemeClr val="bg1"/>
                </a:solidFill>
                <a:latin typeface="Libre Baskerville" panose="02000000000000000000" pitchFamily="2" charset="0"/>
              </a:rPr>
              <a:t>Methods And Materials</a:t>
            </a:r>
          </a:p>
        </p:txBody>
      </p:sp>
      <p:sp>
        <p:nvSpPr>
          <p:cNvPr id="54" name="Rectangle 10">
            <a:extLst>
              <a:ext uri="{FF2B5EF4-FFF2-40B4-BE49-F238E27FC236}">
                <a16:creationId xmlns:a16="http://schemas.microsoft.com/office/drawing/2014/main" id="{C5373E80-5BA7-4273-832B-6C4F5740A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91238" y="21136602"/>
            <a:ext cx="9601200" cy="873301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137126" tIns="73152" rIns="137126" bIns="68563" anchor="ctr" anchorCtr="0"/>
          <a:lstStyle>
            <a:defPPr>
              <a:defRPr kern="1200"/>
            </a:defPPr>
          </a:lstStyle>
          <a:p>
            <a:pPr algn="ctr" defTabSz="4702588">
              <a:defRPr/>
            </a:pPr>
            <a:r>
              <a:rPr lang="en-US" sz="3600" b="1">
                <a:solidFill>
                  <a:schemeClr val="bg1"/>
                </a:solidFill>
                <a:latin typeface="Libre Baskerville" panose="02000000000000000000" pitchFamily="2" charset="0"/>
              </a:rPr>
              <a:t>Conclusion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27E454-6E74-438E-B6CD-F623F47990B5}"/>
              </a:ext>
            </a:extLst>
          </p:cNvPr>
          <p:cNvSpPr txBox="1"/>
          <p:nvPr/>
        </p:nvSpPr>
        <p:spPr>
          <a:xfrm>
            <a:off x="771386" y="11267881"/>
            <a:ext cx="9857035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/>
            </a:defPPr>
          </a:lstStyle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commute Of students from home to school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and back has always been a source of concern for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parents. Students often get on the wrong buses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and get off at the wrong stops. </a:t>
            </a:r>
            <a:r>
              <a:rPr lang="en-US" sz="28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gus</a:t>
            </a:r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drivers maybe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unable to identify all students and will not know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 time if a Student is missing. Parents have n0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way of knowing if their ward is safe until the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evening when the bus returns.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While some schools have already implemented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GPS tracking of buses using GSM, that do not give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real time </a:t>
            </a:r>
            <a:r>
              <a:rPr lang="en-US" sz="28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updation</a:t>
            </a:r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or individual information Of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students. Raspberry Pi systems have been known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to give real time information but the cost is too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high for it to be a replacement for GSM systems.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This project on implementation, will be a means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to monitor school buses comprehensively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including the speed, the people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adherence to route, time etc.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BBD7720-E258-450C-97C8-212EC4244F55}"/>
              </a:ext>
            </a:extLst>
          </p:cNvPr>
          <p:cNvSpPr txBox="1"/>
          <p:nvPr/>
        </p:nvSpPr>
        <p:spPr>
          <a:xfrm>
            <a:off x="643468" y="20877446"/>
            <a:ext cx="9857035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/>
            </a:defPPr>
          </a:lstStyle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components used for the tracker are ESP8266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microcontroller which has a built-in </a:t>
            </a:r>
            <a:r>
              <a:rPr lang="en-US" sz="28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WiFi</a:t>
            </a:r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module,</a:t>
            </a:r>
          </a:p>
          <a:p>
            <a:pPr algn="just"/>
            <a:r>
              <a:rPr lang="en-US" sz="28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Ublox</a:t>
            </a:r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6M GPS module and a MFRC522 RFID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Reader. The microcontroller constantly uploads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</a:t>
            </a:r>
            <a:r>
              <a:rPr lang="en-US" sz="28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lcxation</a:t>
            </a:r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input by the GPS module to a </a:t>
            </a:r>
            <a:r>
              <a:rPr lang="en-US" sz="28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mysql</a:t>
            </a:r>
            <a:endParaRPr lang="en-US" sz="2800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database hosted on an Apache server. A front-end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android application downloads the data from the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database and plots the location on a map in real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time using Google Maps API for Android.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id cards of students are embedded with an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RFID tag. The RFID reader in the tracker which is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positioned at the entrance of the bus will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automatically identify each student as they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board/alight. The microcontroller will then invoke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 PHP script which will send a push notification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using Firebase Cloud Messaging (FCM) to the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respective parents' mobile app, notifying them Of</a:t>
            </a:r>
          </a:p>
          <a:p>
            <a:pPr algn="just"/>
            <a:r>
              <a:rPr lang="en-US" sz="28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drop off/boarding location and time.</a:t>
            </a:r>
          </a:p>
        </p:txBody>
      </p:sp>
      <p:sp>
        <p:nvSpPr>
          <p:cNvPr id="48" name="Text Box 6">
            <a:extLst>
              <a:ext uri="{FF2B5EF4-FFF2-40B4-BE49-F238E27FC236}">
                <a16:creationId xmlns:a16="http://schemas.microsoft.com/office/drawing/2014/main" id="{F0CED6AC-A82D-4E7E-8DE1-9DE68E175B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88412" y="20524825"/>
            <a:ext cx="10058400" cy="2096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37160" tIns="68580" rIns="137160" bIns="68580">
            <a:spAutoFit/>
          </a:bodyPr>
          <a:lstStyle>
            <a:defPPr>
              <a:defRPr kern="1200"/>
            </a:defPPr>
            <a:lvl1pPr defTabSz="4703763" eaLnBrk="0" hangingPunct="0">
              <a:defRPr sz="9300">
                <a:solidFill>
                  <a:schemeClr val="tx1"/>
                </a:solidFill>
                <a:latin typeface="Arial"/>
              </a:defRPr>
            </a:lvl1pPr>
            <a:lvl2pPr marL="742950" indent="-285750" defTabSz="4703763" eaLnBrk="0" hangingPunct="0">
              <a:defRPr sz="9300">
                <a:solidFill>
                  <a:schemeClr val="tx1"/>
                </a:solidFill>
                <a:latin typeface="Arial"/>
              </a:defRPr>
            </a:lvl2pPr>
            <a:lvl3pPr marL="1143000" indent="-228600" defTabSz="4703763" eaLnBrk="0" hangingPunct="0">
              <a:defRPr sz="9300">
                <a:solidFill>
                  <a:schemeClr val="tx1"/>
                </a:solidFill>
                <a:latin typeface="Arial"/>
              </a:defRPr>
            </a:lvl3pPr>
            <a:lvl4pPr marL="1600200" indent="-228600" defTabSz="4703763" eaLnBrk="0" hangingPunct="0">
              <a:defRPr sz="9300">
                <a:solidFill>
                  <a:schemeClr val="tx1"/>
                </a:solidFill>
                <a:latin typeface="Arial"/>
              </a:defRPr>
            </a:lvl4pPr>
            <a:lvl5pPr marL="2057400" indent="-228600" defTabSz="4703763" eaLnBrk="0" hangingPunct="0">
              <a:defRPr sz="9300">
                <a:solidFill>
                  <a:schemeClr val="tx1"/>
                </a:solidFill>
                <a:latin typeface="Arial"/>
              </a:defRPr>
            </a:lvl5pPr>
            <a:lvl6pPr marL="2514600" indent="-228600" defTabSz="4703763" eaLnBrk="0" fontAlgn="base" hangingPunct="0">
              <a:spcBef>
                <a:spcPct val="0"/>
              </a:spcBef>
              <a:spcAft>
                <a:spcPct val="0"/>
              </a:spcAft>
              <a:defRPr sz="9300">
                <a:solidFill>
                  <a:schemeClr val="tx1"/>
                </a:solidFill>
                <a:latin typeface="Arial"/>
              </a:defRPr>
            </a:lvl6pPr>
            <a:lvl7pPr marL="2971800" indent="-228600" defTabSz="4703763" eaLnBrk="0" fontAlgn="base" hangingPunct="0">
              <a:spcBef>
                <a:spcPct val="0"/>
              </a:spcBef>
              <a:spcAft>
                <a:spcPct val="0"/>
              </a:spcAft>
              <a:defRPr sz="9300">
                <a:solidFill>
                  <a:schemeClr val="tx1"/>
                </a:solidFill>
                <a:latin typeface="Arial"/>
              </a:defRPr>
            </a:lvl7pPr>
            <a:lvl8pPr marL="3429000" indent="-228600" defTabSz="4703763" eaLnBrk="0" fontAlgn="base" hangingPunct="0">
              <a:spcBef>
                <a:spcPct val="0"/>
              </a:spcBef>
              <a:spcAft>
                <a:spcPct val="0"/>
              </a:spcAft>
              <a:defRPr sz="9300">
                <a:solidFill>
                  <a:schemeClr val="tx1"/>
                </a:solidFill>
                <a:latin typeface="Arial"/>
              </a:defRPr>
            </a:lvl8pPr>
            <a:lvl9pPr marL="3886200" indent="-228600" defTabSz="4703763" eaLnBrk="0" fontAlgn="base" hangingPunct="0">
              <a:spcBef>
                <a:spcPct val="0"/>
              </a:spcBef>
              <a:spcAft>
                <a:spcPct val="0"/>
              </a:spcAft>
              <a:defRPr sz="9300">
                <a:solidFill>
                  <a:schemeClr val="tx1"/>
                </a:solidFill>
                <a:latin typeface="Arial"/>
              </a:defRPr>
            </a:lvl9pPr>
          </a:lstStyle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Figures below show the outputs like database trace and app screenshots. The first figure shows the database trace Of the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lccation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upload. The second figure Shows a push notification informing a parent of his kid's safe boarding. The third figure shows the traversed route and current location plotted on the map.</a:t>
            </a:r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995B8920-2EE7-4FFC-B20D-4A97E28B3E9A}"/>
              </a:ext>
            </a:extLst>
          </p:cNvPr>
          <p:cNvSpPr txBox="1"/>
          <p:nvPr/>
        </p:nvSpPr>
        <p:spPr>
          <a:xfrm>
            <a:off x="22949650" y="27675708"/>
            <a:ext cx="98570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/>
            </a:defPPr>
          </a:lstStyle>
          <a:p>
            <a:pPr algn="just"/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range of the RFID reader is as low as •cm and hence</a:t>
            </a:r>
          </a:p>
          <a:p>
            <a:pPr algn="just"/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impractical for commercial purposes.</a:t>
            </a:r>
          </a:p>
          <a:p>
            <a:pPr algn="just"/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http connection is not encrypted and hence easily</a:t>
            </a:r>
          </a:p>
          <a:p>
            <a:pPr algn="just"/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susceptible to hacking.</a:t>
            </a:r>
          </a:p>
          <a:p>
            <a:pPr algn="just"/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 project assumes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WiFi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to ubiquitous without which, the</a:t>
            </a:r>
          </a:p>
          <a:p>
            <a:pPr algn="just"/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system will fail.</a:t>
            </a:r>
          </a:p>
          <a:p>
            <a:pPr algn="just"/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There is an initial delay of almost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Iminute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for the GPS module to</a:t>
            </a:r>
          </a:p>
          <a:p>
            <a:pPr algn="just"/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Startup on power up.</a:t>
            </a:r>
          </a:p>
        </p:txBody>
      </p:sp>
      <p:pic>
        <p:nvPicPr>
          <p:cNvPr id="5" name="Picture 4" descr="A diagram of a school bus&#10;&#10;Description automatically generated with low confidence">
            <a:extLst>
              <a:ext uri="{FF2B5EF4-FFF2-40B4-BE49-F238E27FC236}">
                <a16:creationId xmlns:a16="http://schemas.microsoft.com/office/drawing/2014/main" id="{694C3C4E-71F3-48EB-937E-9E9DB2C03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7012" y="11485481"/>
            <a:ext cx="10372094" cy="7971559"/>
          </a:xfrm>
          <a:prstGeom prst="rect">
            <a:avLst/>
          </a:prstGeom>
        </p:spPr>
      </p:pic>
      <p:sp>
        <p:nvSpPr>
          <p:cNvPr id="29" name="Rectangle 10">
            <a:extLst>
              <a:ext uri="{FF2B5EF4-FFF2-40B4-BE49-F238E27FC236}">
                <a16:creationId xmlns:a16="http://schemas.microsoft.com/office/drawing/2014/main" id="{AD263F58-96F0-42FD-A794-ED249D78CF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17012" y="19548410"/>
            <a:ext cx="9601200" cy="873301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137126" tIns="73152" rIns="137126" bIns="68563" anchor="ctr" anchorCtr="0"/>
          <a:lstStyle>
            <a:defPPr>
              <a:defRPr kern="1200"/>
            </a:defPPr>
          </a:lstStyle>
          <a:p>
            <a:pPr algn="ctr" defTabSz="4702588">
              <a:defRPr/>
            </a:pPr>
            <a:r>
              <a:rPr lang="en-US" sz="3600" b="1" dirty="0">
                <a:solidFill>
                  <a:schemeClr val="bg1"/>
                </a:solidFill>
                <a:latin typeface="Libre Baskerville" panose="02000000000000000000" pitchFamily="2" charset="0"/>
              </a:rPr>
              <a:t>Resalt</a:t>
            </a:r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0CC401F-9731-4679-B5DF-68E344A86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8412" y="22762175"/>
            <a:ext cx="10058400" cy="90447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052C58-4C94-4AED-BA47-238111758A16}"/>
              </a:ext>
            </a:extLst>
          </p:cNvPr>
          <p:cNvSpPr txBox="1"/>
          <p:nvPr/>
        </p:nvSpPr>
        <p:spPr>
          <a:xfrm>
            <a:off x="22891238" y="22324765"/>
            <a:ext cx="9601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ontserrat Light" panose="00000400000000000000" pitchFamily="2" charset="0"/>
              </a:rPr>
              <a:t>The aim was to develop a low cost tracking system. The ESP costs 53 when Arduino Costs $6 and Raspberry pie $25. The entire system cost less than IJSD20 when Arduino •GSM systems cost USDI and Raspberry Pi systems cost USD 20 </a:t>
            </a:r>
            <a:r>
              <a:rPr lang="en-US" sz="2800" dirty="0" err="1">
                <a:latin typeface="Montserrat Light" panose="00000400000000000000" pitchFamily="2" charset="0"/>
              </a:rPr>
              <a:t>Rasptrrry</a:t>
            </a:r>
            <a:r>
              <a:rPr lang="en-US" sz="2800" dirty="0">
                <a:latin typeface="Montserrat Light" panose="00000400000000000000" pitchFamily="2" charset="0"/>
              </a:rPr>
              <a:t> pi systems have been known to show packet loss</a:t>
            </a:r>
          </a:p>
          <a:p>
            <a:r>
              <a:rPr lang="en-US" sz="2800" dirty="0">
                <a:latin typeface="Montserrat Light" panose="00000400000000000000" pitchFamily="2" charset="0"/>
              </a:rPr>
              <a:t>rates as low as 0-0.50%. Packet IOSS rates Of ESP8&amp; are Close to that Of Arduino at 1-2%.</a:t>
            </a:r>
          </a:p>
        </p:txBody>
      </p:sp>
      <p:sp>
        <p:nvSpPr>
          <p:cNvPr id="28" name="Rectangle 10">
            <a:extLst>
              <a:ext uri="{FF2B5EF4-FFF2-40B4-BE49-F238E27FC236}">
                <a16:creationId xmlns:a16="http://schemas.microsoft.com/office/drawing/2014/main" id="{59888F19-4051-4E79-971E-7BF3F6C936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91238" y="26296211"/>
            <a:ext cx="9601200" cy="873301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137126" tIns="73152" rIns="137126" bIns="68563" anchor="ctr" anchorCtr="0"/>
          <a:lstStyle>
            <a:defPPr>
              <a:defRPr kern="1200"/>
            </a:defPPr>
          </a:lstStyle>
          <a:p>
            <a:pPr algn="ctr" defTabSz="4702588">
              <a:defRPr/>
            </a:pPr>
            <a:r>
              <a:rPr lang="en-US" sz="3600" b="1" dirty="0" err="1">
                <a:solidFill>
                  <a:schemeClr val="bg1"/>
                </a:solidFill>
                <a:latin typeface="Libre Baskerville" panose="02000000000000000000" pitchFamily="2" charset="0"/>
              </a:rPr>
              <a:t>DrawBacks</a:t>
            </a:r>
            <a:endParaRPr lang="en-US" sz="3600" b="1" dirty="0">
              <a:solidFill>
                <a:schemeClr val="bg1"/>
              </a:solidFill>
              <a:latin typeface="Libre Baskerville" panose="020000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8A88FA2-8604-49E3-B5DB-0C737366231D}"/>
              </a:ext>
            </a:extLst>
          </p:cNvPr>
          <p:cNvSpPr txBox="1"/>
          <p:nvPr/>
        </p:nvSpPr>
        <p:spPr>
          <a:xfrm>
            <a:off x="33404866" y="22537130"/>
            <a:ext cx="9857035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/>
            </a:defPPr>
          </a:lstStyle>
          <a:p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[1]. Chen, H., Chiang, Y. Chang, F., H. Wang, H. (2010). Toward Real-Time Precise Point Positioning: Differential GPS Based on IGS Ultra Rapid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Product,SICE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Annual Conference, The Grand Hotel, Taipei, Taiwan August 18-21.</a:t>
            </a:r>
          </a:p>
          <a:p>
            <a:endParaRPr lang="en-US" sz="2400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[2]. Asaad M. J. Al-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Hindawi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Ibraheem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Talib, “Experimentally Evaluation of GPS/GSM Based System Design”, Journal of Electronic Systems Volume 2 Number 2 June 2012 </a:t>
            </a:r>
          </a:p>
          <a:p>
            <a:endParaRPr lang="en-US" sz="2400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[3]. Chen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Peijiang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Jiang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Xuehua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“Design and Implementation of Remote monitoring system based on GSM,” vol.42, pp.167-175. 2008.</a:t>
            </a:r>
          </a:p>
          <a:p>
            <a:endParaRPr lang="en-US" sz="2400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[4].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V.Ramya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B. </a:t>
            </a:r>
            <a:r>
              <a:rPr lang="en-US" sz="2400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Palaniappan</a:t>
            </a:r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K. Karthick, “Embedded Controller for Vehicle In-Front Obstacle Detection and Cabin Safety Alert System”, International Journal of</a:t>
            </a:r>
          </a:p>
          <a:p>
            <a:r>
              <a:rPr lang="en-US" sz="2400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Computer Science &amp; Information Technology (IJCSIT) Vol 4, No 2, April 2012. </a:t>
            </a:r>
          </a:p>
        </p:txBody>
      </p:sp>
      <p:sp>
        <p:nvSpPr>
          <p:cNvPr id="33" name="Rectangle 10">
            <a:extLst>
              <a:ext uri="{FF2B5EF4-FFF2-40B4-BE49-F238E27FC236}">
                <a16:creationId xmlns:a16="http://schemas.microsoft.com/office/drawing/2014/main" id="{C02EDCA5-4B82-4815-9562-72E2F6C18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4866" y="21136602"/>
            <a:ext cx="9601200" cy="873301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137126" tIns="73152" rIns="137126" bIns="68563" anchor="ctr" anchorCtr="0"/>
          <a:lstStyle>
            <a:defPPr>
              <a:defRPr kern="1200"/>
            </a:defPPr>
          </a:lstStyle>
          <a:p>
            <a:pPr algn="ctr" defTabSz="4702588">
              <a:defRPr/>
            </a:pPr>
            <a:r>
              <a:rPr lang="en-US" sz="3600" b="1" dirty="0">
                <a:solidFill>
                  <a:schemeClr val="bg1"/>
                </a:solidFill>
                <a:latin typeface="Libre Baskerville" panose="02000000000000000000" pitchFamily="2" charset="0"/>
              </a:rPr>
              <a:t>References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F432C-84AC-48EB-8C57-E31290EC8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30452" y="144631"/>
            <a:ext cx="20426733" cy="28068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FEE303-DE69-46B5-BEC0-08605FAA7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49526" y="8462955"/>
            <a:ext cx="9601200" cy="61288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2102DA-C687-40F0-8492-AA9C5F007D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91238" y="8489289"/>
            <a:ext cx="9597743" cy="61288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16EFA3F-0DCE-48D5-942B-075386E64E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177697" y="14924411"/>
            <a:ext cx="9144000" cy="5715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AAA3EC-6736-4500-A917-AE03889D0C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349526" y="14871058"/>
            <a:ext cx="96012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87106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22.04.14"/>
  <p:tag name="AS_TITLE" val="Aspose.Slides for .NET 4.0 Client Profile"/>
  <p:tag name="AS_VERSION" val="22.4"/>
  <p:tag name="POSTERNERDTEMPLATE" val="hypotheticalocean|08-2022"/>
</p:tagLst>
</file>

<file path=ppt/theme/theme1.xml><?xml version="1.0" encoding="utf-8"?>
<a:theme xmlns:a="http://schemas.openxmlformats.org/drawingml/2006/main" name="Office Them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3923</TotalTime>
  <Words>820</Words>
  <Application>Microsoft Office PowerPoint</Application>
  <PresentationFormat>Custom</PresentationFormat>
  <Paragraphs>73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Montserrat</vt:lpstr>
      <vt:lpstr>Montserrat Light</vt:lpstr>
      <vt:lpstr>Arial</vt:lpstr>
      <vt:lpstr>Libre Baskerville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research poster</dc:title>
  <dc:subject>Free Poster Presentation Example</dc:subject>
  <dc:creator>Graphicsland/MakeSigns.com</dc:creator>
  <cp:keywords>scientific, research, template, custom, poster, presentation, symposium, printing, powerpoint, create, design, example, sample, download</cp:keywords>
  <dc:description>Download our scientific poster templates at no cost to you and get one step closer to making a great research poster.</dc:description>
  <cp:lastModifiedBy>علي عبود</cp:lastModifiedBy>
  <cp:revision>31</cp:revision>
  <cp:lastPrinted>2011-01-21T18:13:44Z</cp:lastPrinted>
  <dcterms:modified xsi:type="dcterms:W3CDTF">2023-05-25T18:22:57Z</dcterms:modified>
  <cp:category>scientific poster powerpoint</cp:category>
</cp:coreProperties>
</file>

<file path=docProps/thumbnail.jpeg>
</file>